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58" r:id="rId4"/>
    <p:sldId id="257" r:id="rId5"/>
    <p:sldId id="260" r:id="rId6"/>
    <p:sldId id="259" r:id="rId7"/>
    <p:sldId id="266" r:id="rId8"/>
    <p:sldId id="261" r:id="rId9"/>
    <p:sldId id="262" r:id="rId10"/>
    <p:sldId id="264" r:id="rId11"/>
    <p:sldId id="263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48"/>
    <p:restoredTop sz="94694"/>
  </p:normalViewPr>
  <p:slideViewPr>
    <p:cSldViewPr snapToGrid="0">
      <p:cViewPr varScale="1">
        <p:scale>
          <a:sx n="81" d="100"/>
          <a:sy n="81" d="100"/>
        </p:scale>
        <p:origin x="216" y="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896831-FFBA-4045-BE63-11CDC7F1A7F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7F08966D-F610-4118-B629-32B2E9995762}">
      <dgm:prSet/>
      <dgm:spPr/>
      <dgm:t>
        <a:bodyPr/>
        <a:lstStyle/>
        <a:p>
          <a:pPr>
            <a:lnSpc>
              <a:spcPct val="100000"/>
            </a:lnSpc>
          </a:pPr>
          <a:r>
            <a:rPr lang="fr-FR"/>
            <a:t>Se faire plaisir</a:t>
          </a:r>
          <a:endParaRPr lang="en-US"/>
        </a:p>
      </dgm:t>
    </dgm:pt>
    <dgm:pt modelId="{85B16444-4994-443C-9884-D85519D71D85}" type="parTrans" cxnId="{75415E81-F213-44E1-AB39-4005B079F167}">
      <dgm:prSet/>
      <dgm:spPr/>
      <dgm:t>
        <a:bodyPr/>
        <a:lstStyle/>
        <a:p>
          <a:endParaRPr lang="en-US"/>
        </a:p>
      </dgm:t>
    </dgm:pt>
    <dgm:pt modelId="{119BB20D-8807-4DAE-8C0E-390C843B2F6E}" type="sibTrans" cxnId="{75415E81-F213-44E1-AB39-4005B079F167}">
      <dgm:prSet/>
      <dgm:spPr/>
      <dgm:t>
        <a:bodyPr/>
        <a:lstStyle/>
        <a:p>
          <a:endParaRPr lang="en-US"/>
        </a:p>
      </dgm:t>
    </dgm:pt>
    <dgm:pt modelId="{2DAEF810-171F-4F8F-B431-073AE12DFE4A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Vivre des expériences collectives</a:t>
          </a:r>
        </a:p>
      </dgm:t>
    </dgm:pt>
    <dgm:pt modelId="{F16712C4-A4CE-4CF1-9C5A-944641E05E7F}" type="parTrans" cxnId="{739A0CC1-CFEB-4911-AC55-282669C4004D}">
      <dgm:prSet/>
      <dgm:spPr/>
      <dgm:t>
        <a:bodyPr/>
        <a:lstStyle/>
        <a:p>
          <a:endParaRPr lang="en-US"/>
        </a:p>
      </dgm:t>
    </dgm:pt>
    <dgm:pt modelId="{DA4C6556-6518-4045-A06D-2512F311C1EC}" type="sibTrans" cxnId="{739A0CC1-CFEB-4911-AC55-282669C4004D}">
      <dgm:prSet/>
      <dgm:spPr/>
      <dgm:t>
        <a:bodyPr/>
        <a:lstStyle/>
        <a:p>
          <a:endParaRPr lang="en-US"/>
        </a:p>
      </dgm:t>
    </dgm:pt>
    <dgm:pt modelId="{D905329B-5A2E-4FA8-879D-A3C879C9C498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Rencontrer des professionnels de la danse</a:t>
          </a:r>
          <a:endParaRPr lang="en-US" dirty="0"/>
        </a:p>
      </dgm:t>
    </dgm:pt>
    <dgm:pt modelId="{FF56C19E-FCB3-45DB-A3CB-9DE11C20981D}" type="parTrans" cxnId="{88139163-479B-463C-94D7-651600B7917F}">
      <dgm:prSet/>
      <dgm:spPr/>
      <dgm:t>
        <a:bodyPr/>
        <a:lstStyle/>
        <a:p>
          <a:endParaRPr lang="en-US"/>
        </a:p>
      </dgm:t>
    </dgm:pt>
    <dgm:pt modelId="{0B6A5436-9B7D-48C1-A813-BF6CBEBF25FC}" type="sibTrans" cxnId="{88139163-479B-463C-94D7-651600B7917F}">
      <dgm:prSet/>
      <dgm:spPr/>
      <dgm:t>
        <a:bodyPr/>
        <a:lstStyle/>
        <a:p>
          <a:endParaRPr lang="en-US"/>
        </a:p>
      </dgm:t>
    </dgm:pt>
    <dgm:pt modelId="{E56223D8-13B3-4AF4-A8B4-AA3C37C6D8FD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Visiter des lieux de danse</a:t>
          </a:r>
          <a:endParaRPr lang="en-US" dirty="0"/>
        </a:p>
      </dgm:t>
    </dgm:pt>
    <dgm:pt modelId="{3A3CAF6F-4890-4911-8CCE-217ABE1C24BD}" type="sibTrans" cxnId="{01260AC3-8BF7-4262-9CD0-6087CE61987C}">
      <dgm:prSet/>
      <dgm:spPr/>
      <dgm:t>
        <a:bodyPr/>
        <a:lstStyle/>
        <a:p>
          <a:endParaRPr lang="en-US"/>
        </a:p>
      </dgm:t>
    </dgm:pt>
    <dgm:pt modelId="{1ED1EA3F-9799-4EC5-8047-DCF7BFE304F1}" type="parTrans" cxnId="{01260AC3-8BF7-4262-9CD0-6087CE61987C}">
      <dgm:prSet/>
      <dgm:spPr/>
      <dgm:t>
        <a:bodyPr/>
        <a:lstStyle/>
        <a:p>
          <a:endParaRPr lang="en-US"/>
        </a:p>
      </dgm:t>
    </dgm:pt>
    <dgm:pt modelId="{D4DACE05-1489-BA49-938E-64DD31A30CD9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Créer</a:t>
          </a:r>
        </a:p>
      </dgm:t>
    </dgm:pt>
    <dgm:pt modelId="{A871B60A-9B1F-844A-862B-4376EABB003F}" type="parTrans" cxnId="{04AACBDD-5BA2-1543-ADDB-9277D8310A46}">
      <dgm:prSet/>
      <dgm:spPr/>
      <dgm:t>
        <a:bodyPr/>
        <a:lstStyle/>
        <a:p>
          <a:endParaRPr lang="fr-FR"/>
        </a:p>
      </dgm:t>
    </dgm:pt>
    <dgm:pt modelId="{DF1B0866-6DFD-5541-AA58-E4879531013F}" type="sibTrans" cxnId="{04AACBDD-5BA2-1543-ADDB-9277D8310A46}">
      <dgm:prSet/>
      <dgm:spPr/>
      <dgm:t>
        <a:bodyPr/>
        <a:lstStyle/>
        <a:p>
          <a:endParaRPr lang="fr-FR"/>
        </a:p>
      </dgm:t>
    </dgm:pt>
    <dgm:pt modelId="{0A3CE870-8172-44FD-A6D2-0C2C2BE034A2}" type="pres">
      <dgm:prSet presAssocID="{2F896831-FFBA-4045-BE63-11CDC7F1A7FC}" presName="root" presStyleCnt="0">
        <dgm:presLayoutVars>
          <dgm:dir/>
          <dgm:resizeHandles val="exact"/>
        </dgm:presLayoutVars>
      </dgm:prSet>
      <dgm:spPr/>
    </dgm:pt>
    <dgm:pt modelId="{65624A11-7AAB-4998-B64E-0D611BCC8567}" type="pres">
      <dgm:prSet presAssocID="{7F08966D-F610-4118-B629-32B2E9995762}" presName="compNode" presStyleCnt="0"/>
      <dgm:spPr/>
    </dgm:pt>
    <dgm:pt modelId="{50232FD0-E43E-48F3-AC2E-E695234F8498}" type="pres">
      <dgm:prSet presAssocID="{7F08966D-F610-4118-B629-32B2E9995762}" presName="bgRect" presStyleLbl="bgShp" presStyleIdx="0" presStyleCnt="5"/>
      <dgm:spPr/>
    </dgm:pt>
    <dgm:pt modelId="{58BE0876-71A4-4CCD-8707-B069374FF723}" type="pres">
      <dgm:prSet presAssocID="{7F08966D-F610-4118-B629-32B2E9995762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iling Face with No Fill"/>
        </a:ext>
      </dgm:extLst>
    </dgm:pt>
    <dgm:pt modelId="{1CE282FC-E49C-419D-ABBB-DE8820636D5E}" type="pres">
      <dgm:prSet presAssocID="{7F08966D-F610-4118-B629-32B2E9995762}" presName="spaceRect" presStyleCnt="0"/>
      <dgm:spPr/>
    </dgm:pt>
    <dgm:pt modelId="{E861DADE-D5B5-4F3E-A234-0B097F468606}" type="pres">
      <dgm:prSet presAssocID="{7F08966D-F610-4118-B629-32B2E9995762}" presName="parTx" presStyleLbl="revTx" presStyleIdx="0" presStyleCnt="5">
        <dgm:presLayoutVars>
          <dgm:chMax val="0"/>
          <dgm:chPref val="0"/>
        </dgm:presLayoutVars>
      </dgm:prSet>
      <dgm:spPr/>
    </dgm:pt>
    <dgm:pt modelId="{D6874FE2-39B2-4CDB-8145-BE82D7506E3D}" type="pres">
      <dgm:prSet presAssocID="{119BB20D-8807-4DAE-8C0E-390C843B2F6E}" presName="sibTrans" presStyleCnt="0"/>
      <dgm:spPr/>
    </dgm:pt>
    <dgm:pt modelId="{9D971631-95CE-432C-8C95-11436E867CC0}" type="pres">
      <dgm:prSet presAssocID="{2DAEF810-171F-4F8F-B431-073AE12DFE4A}" presName="compNode" presStyleCnt="0"/>
      <dgm:spPr/>
    </dgm:pt>
    <dgm:pt modelId="{AB28ACF7-1091-42C3-BF36-7F213EE9A5A4}" type="pres">
      <dgm:prSet presAssocID="{2DAEF810-171F-4F8F-B431-073AE12DFE4A}" presName="bgRect" presStyleLbl="bgShp" presStyleIdx="1" presStyleCnt="5"/>
      <dgm:spPr/>
    </dgm:pt>
    <dgm:pt modelId="{69B5FD32-30E1-4EFA-AC54-B57793E5E38D}" type="pres">
      <dgm:prSet presAssocID="{2DAEF810-171F-4F8F-B431-073AE12DFE4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e"/>
        </a:ext>
      </dgm:extLst>
    </dgm:pt>
    <dgm:pt modelId="{E2EE92AF-A6DF-40EB-A20C-4017CDDC118C}" type="pres">
      <dgm:prSet presAssocID="{2DAEF810-171F-4F8F-B431-073AE12DFE4A}" presName="spaceRect" presStyleCnt="0"/>
      <dgm:spPr/>
    </dgm:pt>
    <dgm:pt modelId="{2B4F4B68-5265-4C66-809B-FE3C533579A0}" type="pres">
      <dgm:prSet presAssocID="{2DAEF810-171F-4F8F-B431-073AE12DFE4A}" presName="parTx" presStyleLbl="revTx" presStyleIdx="1" presStyleCnt="5">
        <dgm:presLayoutVars>
          <dgm:chMax val="0"/>
          <dgm:chPref val="0"/>
        </dgm:presLayoutVars>
      </dgm:prSet>
      <dgm:spPr/>
    </dgm:pt>
    <dgm:pt modelId="{90302EDD-FAA5-462B-B34F-B0719E7EDD21}" type="pres">
      <dgm:prSet presAssocID="{DA4C6556-6518-4045-A06D-2512F311C1EC}" presName="sibTrans" presStyleCnt="0"/>
      <dgm:spPr/>
    </dgm:pt>
    <dgm:pt modelId="{3BFC0C81-2E5B-DB4C-8593-47BEC62FA499}" type="pres">
      <dgm:prSet presAssocID="{D4DACE05-1489-BA49-938E-64DD31A30CD9}" presName="compNode" presStyleCnt="0"/>
      <dgm:spPr/>
    </dgm:pt>
    <dgm:pt modelId="{0C12375E-159A-4946-97AB-F436226D266F}" type="pres">
      <dgm:prSet presAssocID="{D4DACE05-1489-BA49-938E-64DD31A30CD9}" presName="bgRect" presStyleLbl="bgShp" presStyleIdx="2" presStyleCnt="5"/>
      <dgm:spPr/>
    </dgm:pt>
    <dgm:pt modelId="{C2E22896-AC01-184F-82C4-435B14822DDF}" type="pres">
      <dgm:prSet presAssocID="{D4DACE05-1489-BA49-938E-64DD31A30CD9}" presName="iconRect" presStyleLbl="node1" presStyleIdx="2" presStyleCnt="5"/>
      <dgm:spPr/>
    </dgm:pt>
    <dgm:pt modelId="{8662D30F-8DC3-7E47-A975-8D87C8C9DCC6}" type="pres">
      <dgm:prSet presAssocID="{D4DACE05-1489-BA49-938E-64DD31A30CD9}" presName="spaceRect" presStyleCnt="0"/>
      <dgm:spPr/>
    </dgm:pt>
    <dgm:pt modelId="{71295956-43C0-ED47-BD1C-7F5FFA281189}" type="pres">
      <dgm:prSet presAssocID="{D4DACE05-1489-BA49-938E-64DD31A30CD9}" presName="parTx" presStyleLbl="revTx" presStyleIdx="2" presStyleCnt="5">
        <dgm:presLayoutVars>
          <dgm:chMax val="0"/>
          <dgm:chPref val="0"/>
        </dgm:presLayoutVars>
      </dgm:prSet>
      <dgm:spPr/>
    </dgm:pt>
    <dgm:pt modelId="{24722FF9-9870-6C4D-9C16-B4176D2974DD}" type="pres">
      <dgm:prSet presAssocID="{DF1B0866-6DFD-5541-AA58-E4879531013F}" presName="sibTrans" presStyleCnt="0"/>
      <dgm:spPr/>
    </dgm:pt>
    <dgm:pt modelId="{50A18340-5C4F-42CD-AE64-6BD98394AED9}" type="pres">
      <dgm:prSet presAssocID="{E56223D8-13B3-4AF4-A8B4-AA3C37C6D8FD}" presName="compNode" presStyleCnt="0"/>
      <dgm:spPr/>
    </dgm:pt>
    <dgm:pt modelId="{CAF1BB1D-3ADB-4897-9D5B-C3E2E9E31956}" type="pres">
      <dgm:prSet presAssocID="{E56223D8-13B3-4AF4-A8B4-AA3C37C6D8FD}" presName="bgRect" presStyleLbl="bgShp" presStyleIdx="3" presStyleCnt="5"/>
      <dgm:spPr/>
    </dgm:pt>
    <dgm:pt modelId="{2B13C7FF-26ED-4DAA-93AF-BF26B14C6A4B}" type="pres">
      <dgm:prSet presAssocID="{E56223D8-13B3-4AF4-A8B4-AA3C37C6D8FD}" presName="iconRect" presStyleLbl="node1" presStyleIdx="3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père"/>
        </a:ext>
      </dgm:extLst>
    </dgm:pt>
    <dgm:pt modelId="{9987C86B-C1D8-4455-97A0-C8320FD1879A}" type="pres">
      <dgm:prSet presAssocID="{E56223D8-13B3-4AF4-A8B4-AA3C37C6D8FD}" presName="spaceRect" presStyleCnt="0"/>
      <dgm:spPr/>
    </dgm:pt>
    <dgm:pt modelId="{35060DCA-6337-4BDF-89FF-026CD25C39EA}" type="pres">
      <dgm:prSet presAssocID="{E56223D8-13B3-4AF4-A8B4-AA3C37C6D8FD}" presName="parTx" presStyleLbl="revTx" presStyleIdx="3" presStyleCnt="5">
        <dgm:presLayoutVars>
          <dgm:chMax val="0"/>
          <dgm:chPref val="0"/>
        </dgm:presLayoutVars>
      </dgm:prSet>
      <dgm:spPr/>
    </dgm:pt>
    <dgm:pt modelId="{AEFC3889-6BA0-C34D-A9C1-2144DB45A9C3}" type="pres">
      <dgm:prSet presAssocID="{3A3CAF6F-4890-4911-8CCE-217ABE1C24BD}" presName="sibTrans" presStyleCnt="0"/>
      <dgm:spPr/>
    </dgm:pt>
    <dgm:pt modelId="{1D6DE535-88EB-4A32-BA2E-31F166FF4514}" type="pres">
      <dgm:prSet presAssocID="{D905329B-5A2E-4FA8-879D-A3C879C9C498}" presName="compNode" presStyleCnt="0"/>
      <dgm:spPr/>
    </dgm:pt>
    <dgm:pt modelId="{931A1357-3D77-4A47-9C48-C6FFF84BA180}" type="pres">
      <dgm:prSet presAssocID="{D905329B-5A2E-4FA8-879D-A3C879C9C498}" presName="bgRect" presStyleLbl="bgShp" presStyleIdx="4" presStyleCnt="5"/>
      <dgm:spPr/>
    </dgm:pt>
    <dgm:pt modelId="{874183AC-0701-4734-9396-BDA03CDCAA58}" type="pres">
      <dgm:prSet presAssocID="{D905329B-5A2E-4FA8-879D-A3C879C9C498}" presName="iconRect" presStyleLbl="node1" presStyleIdx="4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nser"/>
        </a:ext>
      </dgm:extLst>
    </dgm:pt>
    <dgm:pt modelId="{AB0BDC77-C940-439D-8C9C-4E46F4563463}" type="pres">
      <dgm:prSet presAssocID="{D905329B-5A2E-4FA8-879D-A3C879C9C498}" presName="spaceRect" presStyleCnt="0"/>
      <dgm:spPr/>
    </dgm:pt>
    <dgm:pt modelId="{1FF68112-62C8-4370-A5D6-83F1491A85E6}" type="pres">
      <dgm:prSet presAssocID="{D905329B-5A2E-4FA8-879D-A3C879C9C498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7974A72F-F0C7-C04A-9658-22E178C200B1}" type="presOf" srcId="{D4DACE05-1489-BA49-938E-64DD31A30CD9}" destId="{71295956-43C0-ED47-BD1C-7F5FFA281189}" srcOrd="0" destOrd="0" presId="urn:microsoft.com/office/officeart/2018/2/layout/IconVerticalSolidList"/>
    <dgm:cxn modelId="{B43FF855-615A-424A-B5B8-964C472D3BA8}" type="presOf" srcId="{2DAEF810-171F-4F8F-B431-073AE12DFE4A}" destId="{2B4F4B68-5265-4C66-809B-FE3C533579A0}" srcOrd="0" destOrd="0" presId="urn:microsoft.com/office/officeart/2018/2/layout/IconVerticalSolidList"/>
    <dgm:cxn modelId="{88139163-479B-463C-94D7-651600B7917F}" srcId="{2F896831-FFBA-4045-BE63-11CDC7F1A7FC}" destId="{D905329B-5A2E-4FA8-879D-A3C879C9C498}" srcOrd="4" destOrd="0" parTransId="{FF56C19E-FCB3-45DB-A3CB-9DE11C20981D}" sibTransId="{0B6A5436-9B7D-48C1-A813-BF6CBEBF25FC}"/>
    <dgm:cxn modelId="{75415E81-F213-44E1-AB39-4005B079F167}" srcId="{2F896831-FFBA-4045-BE63-11CDC7F1A7FC}" destId="{7F08966D-F610-4118-B629-32B2E9995762}" srcOrd="0" destOrd="0" parTransId="{85B16444-4994-443C-9884-D85519D71D85}" sibTransId="{119BB20D-8807-4DAE-8C0E-390C843B2F6E}"/>
    <dgm:cxn modelId="{81FCCB96-DB85-924E-9470-02725B8048DE}" type="presOf" srcId="{7F08966D-F610-4118-B629-32B2E9995762}" destId="{E861DADE-D5B5-4F3E-A234-0B097F468606}" srcOrd="0" destOrd="0" presId="urn:microsoft.com/office/officeart/2018/2/layout/IconVerticalSolidList"/>
    <dgm:cxn modelId="{B602A898-C6E4-314D-957D-C8D506FF7FFA}" type="presOf" srcId="{D905329B-5A2E-4FA8-879D-A3C879C9C498}" destId="{1FF68112-62C8-4370-A5D6-83F1491A85E6}" srcOrd="0" destOrd="0" presId="urn:microsoft.com/office/officeart/2018/2/layout/IconVerticalSolidList"/>
    <dgm:cxn modelId="{0318079F-3624-C849-A43B-9250DD65079E}" type="presOf" srcId="{E56223D8-13B3-4AF4-A8B4-AA3C37C6D8FD}" destId="{35060DCA-6337-4BDF-89FF-026CD25C39EA}" srcOrd="0" destOrd="0" presId="urn:microsoft.com/office/officeart/2018/2/layout/IconVerticalSolidList"/>
    <dgm:cxn modelId="{739A0CC1-CFEB-4911-AC55-282669C4004D}" srcId="{2F896831-FFBA-4045-BE63-11CDC7F1A7FC}" destId="{2DAEF810-171F-4F8F-B431-073AE12DFE4A}" srcOrd="1" destOrd="0" parTransId="{F16712C4-A4CE-4CF1-9C5A-944641E05E7F}" sibTransId="{DA4C6556-6518-4045-A06D-2512F311C1EC}"/>
    <dgm:cxn modelId="{01260AC3-8BF7-4262-9CD0-6087CE61987C}" srcId="{2F896831-FFBA-4045-BE63-11CDC7F1A7FC}" destId="{E56223D8-13B3-4AF4-A8B4-AA3C37C6D8FD}" srcOrd="3" destOrd="0" parTransId="{1ED1EA3F-9799-4EC5-8047-DCF7BFE304F1}" sibTransId="{3A3CAF6F-4890-4911-8CCE-217ABE1C24BD}"/>
    <dgm:cxn modelId="{04AACBDD-5BA2-1543-ADDB-9277D8310A46}" srcId="{2F896831-FFBA-4045-BE63-11CDC7F1A7FC}" destId="{D4DACE05-1489-BA49-938E-64DD31A30CD9}" srcOrd="2" destOrd="0" parTransId="{A871B60A-9B1F-844A-862B-4376EABB003F}" sibTransId="{DF1B0866-6DFD-5541-AA58-E4879531013F}"/>
    <dgm:cxn modelId="{A39335E0-2D9D-2A44-8233-F0CF1D3E665B}" type="presOf" srcId="{2F896831-FFBA-4045-BE63-11CDC7F1A7FC}" destId="{0A3CE870-8172-44FD-A6D2-0C2C2BE034A2}" srcOrd="0" destOrd="0" presId="urn:microsoft.com/office/officeart/2018/2/layout/IconVerticalSolidList"/>
    <dgm:cxn modelId="{342D8160-4491-EB49-9C3B-724F00E08164}" type="presParOf" srcId="{0A3CE870-8172-44FD-A6D2-0C2C2BE034A2}" destId="{65624A11-7AAB-4998-B64E-0D611BCC8567}" srcOrd="0" destOrd="0" presId="urn:microsoft.com/office/officeart/2018/2/layout/IconVerticalSolidList"/>
    <dgm:cxn modelId="{F5C10F83-2CB3-DB45-9E0B-3B089E75EA17}" type="presParOf" srcId="{65624A11-7AAB-4998-B64E-0D611BCC8567}" destId="{50232FD0-E43E-48F3-AC2E-E695234F8498}" srcOrd="0" destOrd="0" presId="urn:microsoft.com/office/officeart/2018/2/layout/IconVerticalSolidList"/>
    <dgm:cxn modelId="{7BDF78E2-5E89-D042-B8BC-7898709852A4}" type="presParOf" srcId="{65624A11-7AAB-4998-B64E-0D611BCC8567}" destId="{58BE0876-71A4-4CCD-8707-B069374FF723}" srcOrd="1" destOrd="0" presId="urn:microsoft.com/office/officeart/2018/2/layout/IconVerticalSolidList"/>
    <dgm:cxn modelId="{202D0324-BA11-9E4E-8754-8909B90CEB50}" type="presParOf" srcId="{65624A11-7AAB-4998-B64E-0D611BCC8567}" destId="{1CE282FC-E49C-419D-ABBB-DE8820636D5E}" srcOrd="2" destOrd="0" presId="urn:microsoft.com/office/officeart/2018/2/layout/IconVerticalSolidList"/>
    <dgm:cxn modelId="{A880FBB4-6FFF-9D49-B0AC-EBDA8FB97658}" type="presParOf" srcId="{65624A11-7AAB-4998-B64E-0D611BCC8567}" destId="{E861DADE-D5B5-4F3E-A234-0B097F468606}" srcOrd="3" destOrd="0" presId="urn:microsoft.com/office/officeart/2018/2/layout/IconVerticalSolidList"/>
    <dgm:cxn modelId="{E8725E29-5A34-7842-B240-481F65216AE2}" type="presParOf" srcId="{0A3CE870-8172-44FD-A6D2-0C2C2BE034A2}" destId="{D6874FE2-39B2-4CDB-8145-BE82D7506E3D}" srcOrd="1" destOrd="0" presId="urn:microsoft.com/office/officeart/2018/2/layout/IconVerticalSolidList"/>
    <dgm:cxn modelId="{FFE95480-2023-DC4F-A426-FEA1712147ED}" type="presParOf" srcId="{0A3CE870-8172-44FD-A6D2-0C2C2BE034A2}" destId="{9D971631-95CE-432C-8C95-11436E867CC0}" srcOrd="2" destOrd="0" presId="urn:microsoft.com/office/officeart/2018/2/layout/IconVerticalSolidList"/>
    <dgm:cxn modelId="{8CDE0C3F-1110-8449-98D4-09FD083A1E1B}" type="presParOf" srcId="{9D971631-95CE-432C-8C95-11436E867CC0}" destId="{AB28ACF7-1091-42C3-BF36-7F213EE9A5A4}" srcOrd="0" destOrd="0" presId="urn:microsoft.com/office/officeart/2018/2/layout/IconVerticalSolidList"/>
    <dgm:cxn modelId="{E813E5F4-0E2D-D74C-BEC1-C0DF9D6C5C1B}" type="presParOf" srcId="{9D971631-95CE-432C-8C95-11436E867CC0}" destId="{69B5FD32-30E1-4EFA-AC54-B57793E5E38D}" srcOrd="1" destOrd="0" presId="urn:microsoft.com/office/officeart/2018/2/layout/IconVerticalSolidList"/>
    <dgm:cxn modelId="{1A9EFADA-4207-794C-BC78-A39D4695C3B4}" type="presParOf" srcId="{9D971631-95CE-432C-8C95-11436E867CC0}" destId="{E2EE92AF-A6DF-40EB-A20C-4017CDDC118C}" srcOrd="2" destOrd="0" presId="urn:microsoft.com/office/officeart/2018/2/layout/IconVerticalSolidList"/>
    <dgm:cxn modelId="{D7615A45-CEC9-2F43-9D67-9412ED20D6D5}" type="presParOf" srcId="{9D971631-95CE-432C-8C95-11436E867CC0}" destId="{2B4F4B68-5265-4C66-809B-FE3C533579A0}" srcOrd="3" destOrd="0" presId="urn:microsoft.com/office/officeart/2018/2/layout/IconVerticalSolidList"/>
    <dgm:cxn modelId="{4B584A22-2127-E24C-A240-C5EBAE34C0D6}" type="presParOf" srcId="{0A3CE870-8172-44FD-A6D2-0C2C2BE034A2}" destId="{90302EDD-FAA5-462B-B34F-B0719E7EDD21}" srcOrd="3" destOrd="0" presId="urn:microsoft.com/office/officeart/2018/2/layout/IconVerticalSolidList"/>
    <dgm:cxn modelId="{121240C5-1AED-274D-919F-F9F3F7E019AB}" type="presParOf" srcId="{0A3CE870-8172-44FD-A6D2-0C2C2BE034A2}" destId="{3BFC0C81-2E5B-DB4C-8593-47BEC62FA499}" srcOrd="4" destOrd="0" presId="urn:microsoft.com/office/officeart/2018/2/layout/IconVerticalSolidList"/>
    <dgm:cxn modelId="{A84F0136-9C02-2945-A73E-775397F1763A}" type="presParOf" srcId="{3BFC0C81-2E5B-DB4C-8593-47BEC62FA499}" destId="{0C12375E-159A-4946-97AB-F436226D266F}" srcOrd="0" destOrd="0" presId="urn:microsoft.com/office/officeart/2018/2/layout/IconVerticalSolidList"/>
    <dgm:cxn modelId="{448CD072-2DCC-5E4A-931E-8AD97BB28896}" type="presParOf" srcId="{3BFC0C81-2E5B-DB4C-8593-47BEC62FA499}" destId="{C2E22896-AC01-184F-82C4-435B14822DDF}" srcOrd="1" destOrd="0" presId="urn:microsoft.com/office/officeart/2018/2/layout/IconVerticalSolidList"/>
    <dgm:cxn modelId="{3CC77C6B-6D41-5B44-BA9A-7ADE61F5388B}" type="presParOf" srcId="{3BFC0C81-2E5B-DB4C-8593-47BEC62FA499}" destId="{8662D30F-8DC3-7E47-A975-8D87C8C9DCC6}" srcOrd="2" destOrd="0" presId="urn:microsoft.com/office/officeart/2018/2/layout/IconVerticalSolidList"/>
    <dgm:cxn modelId="{8EB18BBD-9611-3244-811F-DA8EF7257B90}" type="presParOf" srcId="{3BFC0C81-2E5B-DB4C-8593-47BEC62FA499}" destId="{71295956-43C0-ED47-BD1C-7F5FFA281189}" srcOrd="3" destOrd="0" presId="urn:microsoft.com/office/officeart/2018/2/layout/IconVerticalSolidList"/>
    <dgm:cxn modelId="{251B6945-9F8C-284B-A5C0-F0B893A77C79}" type="presParOf" srcId="{0A3CE870-8172-44FD-A6D2-0C2C2BE034A2}" destId="{24722FF9-9870-6C4D-9C16-B4176D2974DD}" srcOrd="5" destOrd="0" presId="urn:microsoft.com/office/officeart/2018/2/layout/IconVerticalSolidList"/>
    <dgm:cxn modelId="{92D6E93F-1B60-9D48-A150-C84C7DD58F0B}" type="presParOf" srcId="{0A3CE870-8172-44FD-A6D2-0C2C2BE034A2}" destId="{50A18340-5C4F-42CD-AE64-6BD98394AED9}" srcOrd="6" destOrd="0" presId="urn:microsoft.com/office/officeart/2018/2/layout/IconVerticalSolidList"/>
    <dgm:cxn modelId="{9C76B0A4-5651-D840-92DA-3DC4AA965B3C}" type="presParOf" srcId="{50A18340-5C4F-42CD-AE64-6BD98394AED9}" destId="{CAF1BB1D-3ADB-4897-9D5B-C3E2E9E31956}" srcOrd="0" destOrd="0" presId="urn:microsoft.com/office/officeart/2018/2/layout/IconVerticalSolidList"/>
    <dgm:cxn modelId="{F9A6F8F5-C7FF-6F48-8D93-E68FBC34321D}" type="presParOf" srcId="{50A18340-5C4F-42CD-AE64-6BD98394AED9}" destId="{2B13C7FF-26ED-4DAA-93AF-BF26B14C6A4B}" srcOrd="1" destOrd="0" presId="urn:microsoft.com/office/officeart/2018/2/layout/IconVerticalSolidList"/>
    <dgm:cxn modelId="{41D0D1C5-6815-AC48-BE12-A2F07F306B96}" type="presParOf" srcId="{50A18340-5C4F-42CD-AE64-6BD98394AED9}" destId="{9987C86B-C1D8-4455-97A0-C8320FD1879A}" srcOrd="2" destOrd="0" presId="urn:microsoft.com/office/officeart/2018/2/layout/IconVerticalSolidList"/>
    <dgm:cxn modelId="{089C931F-F059-644D-AA15-BC3C7B1202EE}" type="presParOf" srcId="{50A18340-5C4F-42CD-AE64-6BD98394AED9}" destId="{35060DCA-6337-4BDF-89FF-026CD25C39EA}" srcOrd="3" destOrd="0" presId="urn:microsoft.com/office/officeart/2018/2/layout/IconVerticalSolidList"/>
    <dgm:cxn modelId="{5246F63D-6470-0E4C-AD04-9B065DF928CC}" type="presParOf" srcId="{0A3CE870-8172-44FD-A6D2-0C2C2BE034A2}" destId="{AEFC3889-6BA0-C34D-A9C1-2144DB45A9C3}" srcOrd="7" destOrd="0" presId="urn:microsoft.com/office/officeart/2018/2/layout/IconVerticalSolidList"/>
    <dgm:cxn modelId="{20EAFD93-4DDC-F94D-880E-CE549DFE9954}" type="presParOf" srcId="{0A3CE870-8172-44FD-A6D2-0C2C2BE034A2}" destId="{1D6DE535-88EB-4A32-BA2E-31F166FF4514}" srcOrd="8" destOrd="0" presId="urn:microsoft.com/office/officeart/2018/2/layout/IconVerticalSolidList"/>
    <dgm:cxn modelId="{07C18BBF-802A-5847-BAA0-52CE3EA1C25B}" type="presParOf" srcId="{1D6DE535-88EB-4A32-BA2E-31F166FF4514}" destId="{931A1357-3D77-4A47-9C48-C6FFF84BA180}" srcOrd="0" destOrd="0" presId="urn:microsoft.com/office/officeart/2018/2/layout/IconVerticalSolidList"/>
    <dgm:cxn modelId="{CEC9D4CA-AABB-934F-8001-849DFC89CC34}" type="presParOf" srcId="{1D6DE535-88EB-4A32-BA2E-31F166FF4514}" destId="{874183AC-0701-4734-9396-BDA03CDCAA58}" srcOrd="1" destOrd="0" presId="urn:microsoft.com/office/officeart/2018/2/layout/IconVerticalSolidList"/>
    <dgm:cxn modelId="{D30086DB-A2C4-AD4A-B77E-50D756A7F345}" type="presParOf" srcId="{1D6DE535-88EB-4A32-BA2E-31F166FF4514}" destId="{AB0BDC77-C940-439D-8C9C-4E46F4563463}" srcOrd="2" destOrd="0" presId="urn:microsoft.com/office/officeart/2018/2/layout/IconVerticalSolidList"/>
    <dgm:cxn modelId="{87902788-F37E-3A45-BC22-CAF009F1A05A}" type="presParOf" srcId="{1D6DE535-88EB-4A32-BA2E-31F166FF4514}" destId="{1FF68112-62C8-4370-A5D6-83F1491A85E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F61B75-89E5-4E78-BF08-D1F19A489B2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BFA825F-14F1-4A64-8C3D-A4D1B002C4CD}">
      <dgm:prSet/>
      <dgm:spPr/>
      <dgm:t>
        <a:bodyPr/>
        <a:lstStyle/>
        <a:p>
          <a:pPr>
            <a:defRPr b="1"/>
          </a:pPr>
          <a:r>
            <a:rPr lang="fr-FR" dirty="0"/>
            <a:t>3 h par semaine le mercredi de 13h à 16h</a:t>
          </a:r>
          <a:endParaRPr lang="en-US" dirty="0"/>
        </a:p>
      </dgm:t>
    </dgm:pt>
    <dgm:pt modelId="{C3211A8D-63AB-4A32-9EFB-2160D4232B46}" type="parTrans" cxnId="{51855EA5-9176-437A-9407-3C95193FF970}">
      <dgm:prSet/>
      <dgm:spPr/>
      <dgm:t>
        <a:bodyPr/>
        <a:lstStyle/>
        <a:p>
          <a:endParaRPr lang="en-US"/>
        </a:p>
      </dgm:t>
    </dgm:pt>
    <dgm:pt modelId="{953853BD-DC2F-4D54-BBD2-6E1D136CDBDC}" type="sibTrans" cxnId="{51855EA5-9176-437A-9407-3C95193FF970}">
      <dgm:prSet/>
      <dgm:spPr/>
      <dgm:t>
        <a:bodyPr/>
        <a:lstStyle/>
        <a:p>
          <a:endParaRPr lang="en-US"/>
        </a:p>
      </dgm:t>
    </dgm:pt>
    <dgm:pt modelId="{EA7E5D24-2770-484E-8133-0A8668868863}">
      <dgm:prSet/>
      <dgm:spPr/>
      <dgm:t>
        <a:bodyPr/>
        <a:lstStyle/>
        <a:p>
          <a:pPr>
            <a:defRPr b="1"/>
          </a:pPr>
          <a:r>
            <a:rPr lang="fr-FR" dirty="0"/>
            <a:t>Des intervenants : 30 à 40h sur l'année</a:t>
          </a:r>
          <a:endParaRPr lang="en-US" dirty="0"/>
        </a:p>
      </dgm:t>
    </dgm:pt>
    <dgm:pt modelId="{AEE6AD27-05F5-4A03-9382-BE03FB7436DA}" type="parTrans" cxnId="{4F5605EA-C13B-44CA-952D-554FB29B74B6}">
      <dgm:prSet/>
      <dgm:spPr/>
      <dgm:t>
        <a:bodyPr/>
        <a:lstStyle/>
        <a:p>
          <a:endParaRPr lang="en-US"/>
        </a:p>
      </dgm:t>
    </dgm:pt>
    <dgm:pt modelId="{9A710A85-C3F4-4EC9-807B-BAAE1AECD725}" type="sibTrans" cxnId="{4F5605EA-C13B-44CA-952D-554FB29B74B6}">
      <dgm:prSet/>
      <dgm:spPr/>
      <dgm:t>
        <a:bodyPr/>
        <a:lstStyle/>
        <a:p>
          <a:endParaRPr lang="en-US"/>
        </a:p>
      </dgm:t>
    </dgm:pt>
    <dgm:pt modelId="{B69AF4A8-2FBE-428D-B33E-81FF76A4C997}">
      <dgm:prSet/>
      <dgm:spPr/>
      <dgm:t>
        <a:bodyPr/>
        <a:lstStyle/>
        <a:p>
          <a:pPr marL="171450" lvl="1" indent="0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</a:pPr>
          <a:endParaRPr lang="en-US" dirty="0"/>
        </a:p>
      </dgm:t>
    </dgm:pt>
    <dgm:pt modelId="{385DF21F-07E2-4DD4-BE12-4AFF408EDA3D}" type="parTrans" cxnId="{F74D372C-9785-4511-84FC-3E9BE0CEBDA5}">
      <dgm:prSet/>
      <dgm:spPr/>
      <dgm:t>
        <a:bodyPr/>
        <a:lstStyle/>
        <a:p>
          <a:endParaRPr lang="en-US"/>
        </a:p>
      </dgm:t>
    </dgm:pt>
    <dgm:pt modelId="{5DCC22B3-6568-488E-8335-D075A1C5B004}" type="sibTrans" cxnId="{F74D372C-9785-4511-84FC-3E9BE0CEBDA5}">
      <dgm:prSet/>
      <dgm:spPr/>
      <dgm:t>
        <a:bodyPr/>
        <a:lstStyle/>
        <a:p>
          <a:endParaRPr lang="en-US"/>
        </a:p>
      </dgm:t>
    </dgm:pt>
    <dgm:pt modelId="{27752414-5C9B-439C-AEAC-50350E1C9D92}">
      <dgm:prSet/>
      <dgm:spPr/>
      <dgm:t>
        <a:bodyPr/>
        <a:lstStyle/>
        <a:p>
          <a:pPr marL="171450" lvl="1" indent="0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</a:pPr>
          <a:r>
            <a:rPr lang="fr-FR" dirty="0"/>
            <a:t>Tom Guichard (Hip Hop)</a:t>
          </a:r>
          <a:endParaRPr lang="en-US" dirty="0"/>
        </a:p>
      </dgm:t>
    </dgm:pt>
    <dgm:pt modelId="{F6F2850F-8A13-4E9A-BC54-346F369B255F}" type="parTrans" cxnId="{2F55E130-DE2F-422F-A411-8838A32BE0FE}">
      <dgm:prSet/>
      <dgm:spPr/>
      <dgm:t>
        <a:bodyPr/>
        <a:lstStyle/>
        <a:p>
          <a:endParaRPr lang="en-US"/>
        </a:p>
      </dgm:t>
    </dgm:pt>
    <dgm:pt modelId="{DF35A525-5847-4BF9-8924-08C9D4779F13}" type="sibTrans" cxnId="{2F55E130-DE2F-422F-A411-8838A32BE0FE}">
      <dgm:prSet/>
      <dgm:spPr/>
      <dgm:t>
        <a:bodyPr/>
        <a:lstStyle/>
        <a:p>
          <a:endParaRPr lang="en-US"/>
        </a:p>
      </dgm:t>
    </dgm:pt>
    <dgm:pt modelId="{89885943-B97E-46B2-8D11-FA9733FA772F}">
      <dgm:prSet/>
      <dgm:spPr/>
      <dgm:t>
        <a:bodyPr/>
        <a:lstStyle/>
        <a:p>
          <a:pPr marL="171450" lvl="1" indent="0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</a:pPr>
          <a:r>
            <a:rPr lang="fr-FR" dirty="0"/>
            <a:t>Compagnie CTC (Craque ta coquille) (contemporain / hip-hop)</a:t>
          </a:r>
          <a:endParaRPr lang="en-US" dirty="0"/>
        </a:p>
      </dgm:t>
    </dgm:pt>
    <dgm:pt modelId="{C49048F4-8101-4613-81CE-7483F63B385E}" type="parTrans" cxnId="{D97C8D82-C85E-47CF-A411-F434B02FF39A}">
      <dgm:prSet/>
      <dgm:spPr/>
      <dgm:t>
        <a:bodyPr/>
        <a:lstStyle/>
        <a:p>
          <a:endParaRPr lang="en-US"/>
        </a:p>
      </dgm:t>
    </dgm:pt>
    <dgm:pt modelId="{36B2D7DB-D1E7-4875-8325-78E6996F1A46}" type="sibTrans" cxnId="{D97C8D82-C85E-47CF-A411-F434B02FF39A}">
      <dgm:prSet/>
      <dgm:spPr/>
      <dgm:t>
        <a:bodyPr/>
        <a:lstStyle/>
        <a:p>
          <a:endParaRPr lang="en-US"/>
        </a:p>
      </dgm:t>
    </dgm:pt>
    <dgm:pt modelId="{7227C211-72C6-417D-98DC-CCF400C66C7D}">
      <dgm:prSet/>
      <dgm:spPr/>
      <dgm:t>
        <a:bodyPr/>
        <a:lstStyle/>
        <a:p>
          <a:r>
            <a:rPr lang="fr-FR" dirty="0"/>
            <a:t>Des représentations</a:t>
          </a:r>
          <a:endParaRPr lang="en-US" dirty="0"/>
        </a:p>
      </dgm:t>
    </dgm:pt>
    <dgm:pt modelId="{40F42777-1DC5-4140-AC41-5C2488D5C71C}" type="parTrans" cxnId="{4887F03F-E72D-4105-8AF2-4C63FB69BB65}">
      <dgm:prSet/>
      <dgm:spPr/>
      <dgm:t>
        <a:bodyPr/>
        <a:lstStyle/>
        <a:p>
          <a:endParaRPr lang="en-US"/>
        </a:p>
      </dgm:t>
    </dgm:pt>
    <dgm:pt modelId="{2CE3B40A-1D9F-47B8-87D6-33E368E5B08E}" type="sibTrans" cxnId="{4887F03F-E72D-4105-8AF2-4C63FB69BB65}">
      <dgm:prSet/>
      <dgm:spPr/>
      <dgm:t>
        <a:bodyPr/>
        <a:lstStyle/>
        <a:p>
          <a:endParaRPr lang="en-US"/>
        </a:p>
      </dgm:t>
    </dgm:pt>
    <dgm:pt modelId="{4CAC06B5-990A-4C56-A5FF-A6611D7E55B3}">
      <dgm:prSet/>
      <dgm:spPr/>
      <dgm:t>
        <a:bodyPr/>
        <a:lstStyle/>
        <a:p>
          <a:r>
            <a:rPr lang="fr-FR" dirty="0"/>
            <a:t>Présentations (au lycée et à l’Espace Jean Blanc)</a:t>
          </a:r>
          <a:endParaRPr lang="en-US" dirty="0"/>
        </a:p>
      </dgm:t>
    </dgm:pt>
    <dgm:pt modelId="{3539AEAB-D1A0-4CF0-ABE3-1C9782DED4A3}" type="parTrans" cxnId="{603982A9-E9A4-4002-B135-3F10D55C701C}">
      <dgm:prSet/>
      <dgm:spPr/>
      <dgm:t>
        <a:bodyPr/>
        <a:lstStyle/>
        <a:p>
          <a:endParaRPr lang="en-US"/>
        </a:p>
      </dgm:t>
    </dgm:pt>
    <dgm:pt modelId="{AA190B00-E0DA-4D64-AB4E-57697CAB6D4B}" type="sibTrans" cxnId="{603982A9-E9A4-4002-B135-3F10D55C701C}">
      <dgm:prSet/>
      <dgm:spPr/>
      <dgm:t>
        <a:bodyPr/>
        <a:lstStyle/>
        <a:p>
          <a:endParaRPr lang="en-US"/>
        </a:p>
      </dgm:t>
    </dgm:pt>
    <dgm:pt modelId="{816C21CA-665E-4445-AC45-80ECE8E40932}">
      <dgm:prSet/>
      <dgm:spPr/>
      <dgm:t>
        <a:bodyPr/>
        <a:lstStyle/>
        <a:p>
          <a:r>
            <a:rPr lang="fr-FR" dirty="0"/>
            <a:t>Des formations UNSS (jeunes poètes, jeunes regards, jeunes coachs) </a:t>
          </a:r>
          <a:endParaRPr lang="en-US" dirty="0"/>
        </a:p>
      </dgm:t>
    </dgm:pt>
    <dgm:pt modelId="{8444BF2F-DCCC-4645-8A35-2AE8CDD0D31D}" type="parTrans" cxnId="{981C00D9-45BF-094C-9714-DB1221584AD6}">
      <dgm:prSet/>
      <dgm:spPr/>
      <dgm:t>
        <a:bodyPr/>
        <a:lstStyle/>
        <a:p>
          <a:endParaRPr lang="fr-FR"/>
        </a:p>
      </dgm:t>
    </dgm:pt>
    <dgm:pt modelId="{66408437-3882-C446-A7CD-FC4B70A56612}" type="sibTrans" cxnId="{981C00D9-45BF-094C-9714-DB1221584AD6}">
      <dgm:prSet/>
      <dgm:spPr/>
      <dgm:t>
        <a:bodyPr/>
        <a:lstStyle/>
        <a:p>
          <a:endParaRPr lang="fr-FR"/>
        </a:p>
      </dgm:t>
    </dgm:pt>
    <dgm:pt modelId="{FCC2ECA3-B599-BF42-9FD3-973C81A4BB8D}">
      <dgm:prSet/>
      <dgm:spPr/>
      <dgm:t>
        <a:bodyPr/>
        <a:lstStyle/>
        <a:p>
          <a:r>
            <a:rPr lang="fr-FR" dirty="0"/>
            <a:t>Rencontres UNSS (niveau départemental et académique)</a:t>
          </a:r>
          <a:endParaRPr lang="en-US" dirty="0"/>
        </a:p>
      </dgm:t>
    </dgm:pt>
    <dgm:pt modelId="{3CB32F8F-7518-A441-A0F4-D30F2970DF52}" type="parTrans" cxnId="{26F3C5FE-BBCB-0043-8EE7-31F7057F4002}">
      <dgm:prSet/>
      <dgm:spPr/>
      <dgm:t>
        <a:bodyPr/>
        <a:lstStyle/>
        <a:p>
          <a:endParaRPr lang="fr-FR"/>
        </a:p>
      </dgm:t>
    </dgm:pt>
    <dgm:pt modelId="{1E7EE2B3-D96B-0B44-8A7D-43F68687BA18}" type="sibTrans" cxnId="{26F3C5FE-BBCB-0043-8EE7-31F7057F4002}">
      <dgm:prSet/>
      <dgm:spPr/>
      <dgm:t>
        <a:bodyPr/>
        <a:lstStyle/>
        <a:p>
          <a:endParaRPr lang="fr-FR"/>
        </a:p>
      </dgm:t>
    </dgm:pt>
    <dgm:pt modelId="{5A0DA615-9B66-B84D-9B51-3B17DD96098F}">
      <dgm:prSet/>
      <dgm:spPr/>
      <dgm:t>
        <a:bodyPr/>
        <a:lstStyle/>
        <a:p>
          <a:pPr marL="171450" lvl="1" indent="0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</a:pPr>
          <a:r>
            <a:rPr lang="fr-FR" dirty="0"/>
            <a:t>Corinne Englander (contemporain)</a:t>
          </a:r>
          <a:endParaRPr lang="en-US" dirty="0"/>
        </a:p>
      </dgm:t>
    </dgm:pt>
    <dgm:pt modelId="{303252CF-68DC-2649-BA1B-05196E44FF8E}" type="parTrans" cxnId="{D81D2D32-BD35-7E49-9059-20409337BF02}">
      <dgm:prSet/>
      <dgm:spPr/>
      <dgm:t>
        <a:bodyPr/>
        <a:lstStyle/>
        <a:p>
          <a:endParaRPr lang="fr-FR"/>
        </a:p>
      </dgm:t>
    </dgm:pt>
    <dgm:pt modelId="{7AFA7BB8-E361-4D4C-837B-B819E474B8C5}" type="sibTrans" cxnId="{D81D2D32-BD35-7E49-9059-20409337BF02}">
      <dgm:prSet/>
      <dgm:spPr/>
      <dgm:t>
        <a:bodyPr/>
        <a:lstStyle/>
        <a:p>
          <a:endParaRPr lang="fr-FR"/>
        </a:p>
      </dgm:t>
    </dgm:pt>
    <dgm:pt modelId="{99B3D402-F4A1-A347-A50C-9528DB4BEC1A}">
      <dgm:prSet/>
      <dgm:spPr/>
      <dgm:t>
        <a:bodyPr/>
        <a:lstStyle/>
        <a:p>
          <a:pPr marL="171450" lvl="1" indent="0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</a:pPr>
          <a:r>
            <a:rPr lang="en-US" dirty="0"/>
            <a:t>Ambra Senatore (contemporain)</a:t>
          </a:r>
        </a:p>
      </dgm:t>
    </dgm:pt>
    <dgm:pt modelId="{95BA4093-0F28-0D4A-9AC8-20A3D9FD8F4F}" type="parTrans" cxnId="{F44D701F-7B1E-5948-8CBA-8C378BDC1FC6}">
      <dgm:prSet/>
      <dgm:spPr/>
      <dgm:t>
        <a:bodyPr/>
        <a:lstStyle/>
        <a:p>
          <a:endParaRPr lang="fr-FR"/>
        </a:p>
      </dgm:t>
    </dgm:pt>
    <dgm:pt modelId="{FD52956E-3721-0C41-AE20-95342C439AB8}" type="sibTrans" cxnId="{F44D701F-7B1E-5948-8CBA-8C378BDC1FC6}">
      <dgm:prSet/>
      <dgm:spPr/>
      <dgm:t>
        <a:bodyPr/>
        <a:lstStyle/>
        <a:p>
          <a:endParaRPr lang="fr-FR"/>
        </a:p>
      </dgm:t>
    </dgm:pt>
    <dgm:pt modelId="{28070D1F-0933-9446-8C67-FFA8D2CFF0D0}">
      <dgm:prSet/>
      <dgm:spPr/>
      <dgm:t>
        <a:bodyPr/>
        <a:lstStyle/>
        <a:p>
          <a:pPr marL="171450" lvl="1" indent="0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</a:pPr>
          <a:r>
            <a:rPr lang="en-US" dirty="0"/>
            <a:t>Germain Zambi (Krump)</a:t>
          </a:r>
        </a:p>
      </dgm:t>
    </dgm:pt>
    <dgm:pt modelId="{7C74F566-FD03-1943-914E-D7A60F8B2F5F}" type="parTrans" cxnId="{61389A0F-C230-F749-B13B-9654C1DC6020}">
      <dgm:prSet/>
      <dgm:spPr/>
    </dgm:pt>
    <dgm:pt modelId="{6610CC89-8702-D747-BAA4-02ACDE13A01B}" type="sibTrans" cxnId="{61389A0F-C230-F749-B13B-9654C1DC6020}">
      <dgm:prSet/>
      <dgm:spPr/>
    </dgm:pt>
    <dgm:pt modelId="{87343E90-4AD5-5040-BE97-0886732D1A0E}">
      <dgm:prSet/>
      <dgm:spPr/>
      <dgm:t>
        <a:bodyPr/>
        <a:lstStyle/>
        <a:p>
          <a:pPr marL="171450" lvl="1" indent="0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</a:pPr>
          <a:r>
            <a:rPr lang="en-US" dirty="0"/>
            <a:t>Ballets de Lorraine</a:t>
          </a:r>
        </a:p>
      </dgm:t>
    </dgm:pt>
    <dgm:pt modelId="{9B87CED0-B25D-2F4B-8796-C691F3CB6D09}" type="parTrans" cxnId="{3CD5FD40-C2C9-754A-85CD-7043DD76A8F9}">
      <dgm:prSet/>
      <dgm:spPr/>
    </dgm:pt>
    <dgm:pt modelId="{6DD2620B-F9DF-CF46-B2E2-A8DA26394EC4}" type="sibTrans" cxnId="{3CD5FD40-C2C9-754A-85CD-7043DD76A8F9}">
      <dgm:prSet/>
      <dgm:spPr/>
    </dgm:pt>
    <dgm:pt modelId="{42A61D03-2C1F-3E4B-A7CB-DD210E617AB0}">
      <dgm:prSet/>
      <dgm:spPr/>
      <dgm:t>
        <a:bodyPr/>
        <a:lstStyle/>
        <a:p>
          <a:pPr marL="171450" lvl="1" indent="0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</a:pPr>
          <a:r>
            <a:rPr lang="en-US" dirty="0"/>
            <a:t>Blanche Bonnaud (Cie Sans Ceintures </a:t>
          </a:r>
          <a:r>
            <a:rPr lang="en-US" dirty="0" err="1"/>
            <a:t>ni</a:t>
          </a:r>
          <a:r>
            <a:rPr lang="en-US" dirty="0"/>
            <a:t> Bretelles)</a:t>
          </a:r>
        </a:p>
      </dgm:t>
    </dgm:pt>
    <dgm:pt modelId="{5CDBD77A-B2D3-904B-935F-2374DA1B5636}" type="parTrans" cxnId="{A21B4232-8A1A-5741-96CF-1888B93E4886}">
      <dgm:prSet/>
      <dgm:spPr/>
    </dgm:pt>
    <dgm:pt modelId="{BE93FBDA-0F55-4E46-8C30-C08965E2995D}" type="sibTrans" cxnId="{A21B4232-8A1A-5741-96CF-1888B93E4886}">
      <dgm:prSet/>
      <dgm:spPr/>
    </dgm:pt>
    <dgm:pt modelId="{21A6EC16-58F6-C34E-9399-10833BCB01D0}" type="pres">
      <dgm:prSet presAssocID="{67F61B75-89E5-4E78-BF08-D1F19A489B29}" presName="linear" presStyleCnt="0">
        <dgm:presLayoutVars>
          <dgm:animLvl val="lvl"/>
          <dgm:resizeHandles val="exact"/>
        </dgm:presLayoutVars>
      </dgm:prSet>
      <dgm:spPr/>
    </dgm:pt>
    <dgm:pt modelId="{3F4B09AD-18EA-CE4E-94B4-1B534B63FFEC}" type="pres">
      <dgm:prSet presAssocID="{BBFA825F-14F1-4A64-8C3D-A4D1B002C4CD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3240526-775E-6444-9F5D-0165D6FD688D}" type="pres">
      <dgm:prSet presAssocID="{953853BD-DC2F-4D54-BBD2-6E1D136CDBDC}" presName="spacer" presStyleCnt="0"/>
      <dgm:spPr/>
    </dgm:pt>
    <dgm:pt modelId="{21CF4DC0-A84E-F449-B9C9-46EA8623CFFD}" type="pres">
      <dgm:prSet presAssocID="{EA7E5D24-2770-484E-8133-0A866886886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BA8BCF80-BF4B-3243-8045-88E93E00EC5E}" type="pres">
      <dgm:prSet presAssocID="{EA7E5D24-2770-484E-8133-0A8668868863}" presName="childText" presStyleLbl="revTx" presStyleIdx="0" presStyleCnt="2">
        <dgm:presLayoutVars>
          <dgm:bulletEnabled val="1"/>
        </dgm:presLayoutVars>
      </dgm:prSet>
      <dgm:spPr/>
    </dgm:pt>
    <dgm:pt modelId="{05419A7C-BEA2-5D40-8DC6-A08F4CDAC6B2}" type="pres">
      <dgm:prSet presAssocID="{816C21CA-665E-4445-AC45-80ECE8E40932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5035DE6-1E47-984E-BC66-CE5DB323B98B}" type="pres">
      <dgm:prSet presAssocID="{66408437-3882-C446-A7CD-FC4B70A56612}" presName="spacer" presStyleCnt="0"/>
      <dgm:spPr/>
    </dgm:pt>
    <dgm:pt modelId="{2A2580DE-9BBA-6244-9CFD-1D67577E26E4}" type="pres">
      <dgm:prSet presAssocID="{7227C211-72C6-417D-98DC-CCF400C66C7D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FD0988B3-BDBB-2E4C-9848-B0CFD9BA4C3D}" type="pres">
      <dgm:prSet presAssocID="{7227C211-72C6-417D-98DC-CCF400C66C7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61389A0F-C230-F749-B13B-9654C1DC6020}" srcId="{EA7E5D24-2770-484E-8133-0A8668868863}" destId="{28070D1F-0933-9446-8C67-FFA8D2CFF0D0}" srcOrd="4" destOrd="0" parTransId="{7C74F566-FD03-1943-914E-D7A60F8B2F5F}" sibTransId="{6610CC89-8702-D747-BAA4-02ACDE13A01B}"/>
    <dgm:cxn modelId="{F44D701F-7B1E-5948-8CBA-8C378BDC1FC6}" srcId="{EA7E5D24-2770-484E-8133-0A8668868863}" destId="{99B3D402-F4A1-A347-A50C-9528DB4BEC1A}" srcOrd="2" destOrd="0" parTransId="{95BA4093-0F28-0D4A-9AC8-20A3D9FD8F4F}" sibTransId="{FD52956E-3721-0C41-AE20-95342C439AB8}"/>
    <dgm:cxn modelId="{D027D029-B72D-3B47-BC3C-4E99C951C831}" type="presOf" srcId="{816C21CA-665E-4445-AC45-80ECE8E40932}" destId="{05419A7C-BEA2-5D40-8DC6-A08F4CDAC6B2}" srcOrd="0" destOrd="0" presId="urn:microsoft.com/office/officeart/2005/8/layout/vList2"/>
    <dgm:cxn modelId="{E175F62B-72B3-DB41-AE21-DEFC554A4019}" type="presOf" srcId="{7227C211-72C6-417D-98DC-CCF400C66C7D}" destId="{2A2580DE-9BBA-6244-9CFD-1D67577E26E4}" srcOrd="0" destOrd="0" presId="urn:microsoft.com/office/officeart/2005/8/layout/vList2"/>
    <dgm:cxn modelId="{F74D372C-9785-4511-84FC-3E9BE0CEBDA5}" srcId="{EA7E5D24-2770-484E-8133-0A8668868863}" destId="{B69AF4A8-2FBE-428D-B33E-81FF76A4C997}" srcOrd="0" destOrd="0" parTransId="{385DF21F-07E2-4DD4-BE12-4AFF408EDA3D}" sibTransId="{5DCC22B3-6568-488E-8335-D075A1C5B004}"/>
    <dgm:cxn modelId="{B7430D2E-B58E-F048-834D-6C9E51636D7E}" type="presOf" srcId="{99B3D402-F4A1-A347-A50C-9528DB4BEC1A}" destId="{BA8BCF80-BF4B-3243-8045-88E93E00EC5E}" srcOrd="0" destOrd="2" presId="urn:microsoft.com/office/officeart/2005/8/layout/vList2"/>
    <dgm:cxn modelId="{2F55E130-DE2F-422F-A411-8838A32BE0FE}" srcId="{EA7E5D24-2770-484E-8133-0A8668868863}" destId="{27752414-5C9B-439C-AEAC-50350E1C9D92}" srcOrd="1" destOrd="0" parTransId="{F6F2850F-8A13-4E9A-BC54-346F369B255F}" sibTransId="{DF35A525-5847-4BF9-8924-08C9D4779F13}"/>
    <dgm:cxn modelId="{D81D2D32-BD35-7E49-9059-20409337BF02}" srcId="{EA7E5D24-2770-484E-8133-0A8668868863}" destId="{5A0DA615-9B66-B84D-9B51-3B17DD96098F}" srcOrd="7" destOrd="0" parTransId="{303252CF-68DC-2649-BA1B-05196E44FF8E}" sibTransId="{7AFA7BB8-E361-4D4C-837B-B819E474B8C5}"/>
    <dgm:cxn modelId="{A21B4232-8A1A-5741-96CF-1888B93E4886}" srcId="{EA7E5D24-2770-484E-8133-0A8668868863}" destId="{42A61D03-2C1F-3E4B-A7CB-DD210E617AB0}" srcOrd="6" destOrd="0" parTransId="{5CDBD77A-B2D3-904B-935F-2374DA1B5636}" sibTransId="{BE93FBDA-0F55-4E46-8C30-C08965E2995D}"/>
    <dgm:cxn modelId="{E7701B3C-1FEF-3140-B936-E18A70A10954}" type="presOf" srcId="{FCC2ECA3-B599-BF42-9FD3-973C81A4BB8D}" destId="{FD0988B3-BDBB-2E4C-9848-B0CFD9BA4C3D}" srcOrd="0" destOrd="0" presId="urn:microsoft.com/office/officeart/2005/8/layout/vList2"/>
    <dgm:cxn modelId="{4887F03F-E72D-4105-8AF2-4C63FB69BB65}" srcId="{67F61B75-89E5-4E78-BF08-D1F19A489B29}" destId="{7227C211-72C6-417D-98DC-CCF400C66C7D}" srcOrd="3" destOrd="0" parTransId="{40F42777-1DC5-4140-AC41-5C2488D5C71C}" sibTransId="{2CE3B40A-1D9F-47B8-87D6-33E368E5B08E}"/>
    <dgm:cxn modelId="{3CD5FD40-C2C9-754A-85CD-7043DD76A8F9}" srcId="{EA7E5D24-2770-484E-8133-0A8668868863}" destId="{87343E90-4AD5-5040-BE97-0886732D1A0E}" srcOrd="5" destOrd="0" parTransId="{9B87CED0-B25D-2F4B-8796-C691F3CB6D09}" sibTransId="{6DD2620B-F9DF-CF46-B2E2-A8DA26394EC4}"/>
    <dgm:cxn modelId="{4E2C6844-4EDC-F54A-81BD-A4F22A02DEB4}" type="presOf" srcId="{5A0DA615-9B66-B84D-9B51-3B17DD96098F}" destId="{BA8BCF80-BF4B-3243-8045-88E93E00EC5E}" srcOrd="0" destOrd="7" presId="urn:microsoft.com/office/officeart/2005/8/layout/vList2"/>
    <dgm:cxn modelId="{5E376E61-678D-F14E-8DA1-5D3823FD1882}" type="presOf" srcId="{B69AF4A8-2FBE-428D-B33E-81FF76A4C997}" destId="{BA8BCF80-BF4B-3243-8045-88E93E00EC5E}" srcOrd="0" destOrd="0" presId="urn:microsoft.com/office/officeart/2005/8/layout/vList2"/>
    <dgm:cxn modelId="{FF08466A-2BA0-774E-9DE2-BDBCFC6626B9}" type="presOf" srcId="{EA7E5D24-2770-484E-8133-0A8668868863}" destId="{21CF4DC0-A84E-F449-B9C9-46EA8623CFFD}" srcOrd="0" destOrd="0" presId="urn:microsoft.com/office/officeart/2005/8/layout/vList2"/>
    <dgm:cxn modelId="{6CDF2978-DF47-5D49-9B18-0994C50CF8D6}" type="presOf" srcId="{BBFA825F-14F1-4A64-8C3D-A4D1B002C4CD}" destId="{3F4B09AD-18EA-CE4E-94B4-1B534B63FFEC}" srcOrd="0" destOrd="0" presId="urn:microsoft.com/office/officeart/2005/8/layout/vList2"/>
    <dgm:cxn modelId="{5DBBBB7B-7362-2642-8BAD-3B394C4E7B98}" type="presOf" srcId="{89885943-B97E-46B2-8D11-FA9733FA772F}" destId="{BA8BCF80-BF4B-3243-8045-88E93E00EC5E}" srcOrd="0" destOrd="3" presId="urn:microsoft.com/office/officeart/2005/8/layout/vList2"/>
    <dgm:cxn modelId="{D97C8D82-C85E-47CF-A411-F434B02FF39A}" srcId="{EA7E5D24-2770-484E-8133-0A8668868863}" destId="{89885943-B97E-46B2-8D11-FA9733FA772F}" srcOrd="3" destOrd="0" parTransId="{C49048F4-8101-4613-81CE-7483F63B385E}" sibTransId="{36B2D7DB-D1E7-4875-8325-78E6996F1A46}"/>
    <dgm:cxn modelId="{CECBE283-24C3-3A49-94C0-22E19DA4E0C2}" type="presOf" srcId="{27752414-5C9B-439C-AEAC-50350E1C9D92}" destId="{BA8BCF80-BF4B-3243-8045-88E93E00EC5E}" srcOrd="0" destOrd="1" presId="urn:microsoft.com/office/officeart/2005/8/layout/vList2"/>
    <dgm:cxn modelId="{54DFA589-2F4C-C946-9005-3359314810A0}" type="presOf" srcId="{67F61B75-89E5-4E78-BF08-D1F19A489B29}" destId="{21A6EC16-58F6-C34E-9399-10833BCB01D0}" srcOrd="0" destOrd="0" presId="urn:microsoft.com/office/officeart/2005/8/layout/vList2"/>
    <dgm:cxn modelId="{F73A398D-D65B-354C-ACF6-4D05986CAD58}" type="presOf" srcId="{87343E90-4AD5-5040-BE97-0886732D1A0E}" destId="{BA8BCF80-BF4B-3243-8045-88E93E00EC5E}" srcOrd="0" destOrd="5" presId="urn:microsoft.com/office/officeart/2005/8/layout/vList2"/>
    <dgm:cxn modelId="{A4BCD590-605E-B649-842B-E38019358EB7}" type="presOf" srcId="{28070D1F-0933-9446-8C67-FFA8D2CFF0D0}" destId="{BA8BCF80-BF4B-3243-8045-88E93E00EC5E}" srcOrd="0" destOrd="4" presId="urn:microsoft.com/office/officeart/2005/8/layout/vList2"/>
    <dgm:cxn modelId="{51855EA5-9176-437A-9407-3C95193FF970}" srcId="{67F61B75-89E5-4E78-BF08-D1F19A489B29}" destId="{BBFA825F-14F1-4A64-8C3D-A4D1B002C4CD}" srcOrd="0" destOrd="0" parTransId="{C3211A8D-63AB-4A32-9EFB-2160D4232B46}" sibTransId="{953853BD-DC2F-4D54-BBD2-6E1D136CDBDC}"/>
    <dgm:cxn modelId="{603982A9-E9A4-4002-B135-3F10D55C701C}" srcId="{7227C211-72C6-417D-98DC-CCF400C66C7D}" destId="{4CAC06B5-990A-4C56-A5FF-A6611D7E55B3}" srcOrd="1" destOrd="0" parTransId="{3539AEAB-D1A0-4CF0-ABE3-1C9782DED4A3}" sibTransId="{AA190B00-E0DA-4D64-AB4E-57697CAB6D4B}"/>
    <dgm:cxn modelId="{9B40FFD1-CFDA-0842-84AE-E2C82EFB7DCC}" type="presOf" srcId="{4CAC06B5-990A-4C56-A5FF-A6611D7E55B3}" destId="{FD0988B3-BDBB-2E4C-9848-B0CFD9BA4C3D}" srcOrd="0" destOrd="1" presId="urn:microsoft.com/office/officeart/2005/8/layout/vList2"/>
    <dgm:cxn modelId="{981C00D9-45BF-094C-9714-DB1221584AD6}" srcId="{67F61B75-89E5-4E78-BF08-D1F19A489B29}" destId="{816C21CA-665E-4445-AC45-80ECE8E40932}" srcOrd="2" destOrd="0" parTransId="{8444BF2F-DCCC-4645-8A35-2AE8CDD0D31D}" sibTransId="{66408437-3882-C446-A7CD-FC4B70A56612}"/>
    <dgm:cxn modelId="{EEBFE2E0-1F23-314B-B630-40BA8C52AD75}" type="presOf" srcId="{42A61D03-2C1F-3E4B-A7CB-DD210E617AB0}" destId="{BA8BCF80-BF4B-3243-8045-88E93E00EC5E}" srcOrd="0" destOrd="6" presId="urn:microsoft.com/office/officeart/2005/8/layout/vList2"/>
    <dgm:cxn modelId="{4F5605EA-C13B-44CA-952D-554FB29B74B6}" srcId="{67F61B75-89E5-4E78-BF08-D1F19A489B29}" destId="{EA7E5D24-2770-484E-8133-0A8668868863}" srcOrd="1" destOrd="0" parTransId="{AEE6AD27-05F5-4A03-9382-BE03FB7436DA}" sibTransId="{9A710A85-C3F4-4EC9-807B-BAAE1AECD725}"/>
    <dgm:cxn modelId="{26F3C5FE-BBCB-0043-8EE7-31F7057F4002}" srcId="{7227C211-72C6-417D-98DC-CCF400C66C7D}" destId="{FCC2ECA3-B599-BF42-9FD3-973C81A4BB8D}" srcOrd="0" destOrd="0" parTransId="{3CB32F8F-7518-A441-A0F4-D30F2970DF52}" sibTransId="{1E7EE2B3-D96B-0B44-8A7D-43F68687BA18}"/>
    <dgm:cxn modelId="{F83E0318-62F1-2142-805E-E1A268860709}" type="presParOf" srcId="{21A6EC16-58F6-C34E-9399-10833BCB01D0}" destId="{3F4B09AD-18EA-CE4E-94B4-1B534B63FFEC}" srcOrd="0" destOrd="0" presId="urn:microsoft.com/office/officeart/2005/8/layout/vList2"/>
    <dgm:cxn modelId="{7F18895E-93D6-494C-A38E-0BA275D3B28B}" type="presParOf" srcId="{21A6EC16-58F6-C34E-9399-10833BCB01D0}" destId="{63240526-775E-6444-9F5D-0165D6FD688D}" srcOrd="1" destOrd="0" presId="urn:microsoft.com/office/officeart/2005/8/layout/vList2"/>
    <dgm:cxn modelId="{4DBE1C88-BA69-B546-B1CF-002FB29C1669}" type="presParOf" srcId="{21A6EC16-58F6-C34E-9399-10833BCB01D0}" destId="{21CF4DC0-A84E-F449-B9C9-46EA8623CFFD}" srcOrd="2" destOrd="0" presId="urn:microsoft.com/office/officeart/2005/8/layout/vList2"/>
    <dgm:cxn modelId="{28D671F9-1D91-C945-AACC-FD18924DEB99}" type="presParOf" srcId="{21A6EC16-58F6-C34E-9399-10833BCB01D0}" destId="{BA8BCF80-BF4B-3243-8045-88E93E00EC5E}" srcOrd="3" destOrd="0" presId="urn:microsoft.com/office/officeart/2005/8/layout/vList2"/>
    <dgm:cxn modelId="{50545EF2-8AC6-1E44-AB44-6F7147F8D2DE}" type="presParOf" srcId="{21A6EC16-58F6-C34E-9399-10833BCB01D0}" destId="{05419A7C-BEA2-5D40-8DC6-A08F4CDAC6B2}" srcOrd="4" destOrd="0" presId="urn:microsoft.com/office/officeart/2005/8/layout/vList2"/>
    <dgm:cxn modelId="{20C444D0-58E3-544D-A0B2-A43464855473}" type="presParOf" srcId="{21A6EC16-58F6-C34E-9399-10833BCB01D0}" destId="{E5035DE6-1E47-984E-BC66-CE5DB323B98B}" srcOrd="5" destOrd="0" presId="urn:microsoft.com/office/officeart/2005/8/layout/vList2"/>
    <dgm:cxn modelId="{B2D4ABDF-E48C-184F-8016-AD36A42C7234}" type="presParOf" srcId="{21A6EC16-58F6-C34E-9399-10833BCB01D0}" destId="{2A2580DE-9BBA-6244-9CFD-1D67577E26E4}" srcOrd="6" destOrd="0" presId="urn:microsoft.com/office/officeart/2005/8/layout/vList2"/>
    <dgm:cxn modelId="{545856B1-9AB1-D942-8DD5-C0CCA1459DE8}" type="presParOf" srcId="{21A6EC16-58F6-C34E-9399-10833BCB01D0}" destId="{FD0988B3-BDBB-2E4C-9848-B0CFD9BA4C3D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F61B75-89E5-4E78-BF08-D1F19A489B29}" type="doc">
      <dgm:prSet loTypeId="urn:microsoft.com/office/officeart/2005/8/layout/default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BFA825F-14F1-4A64-8C3D-A4D1B002C4CD}">
      <dgm:prSet/>
      <dgm:spPr/>
      <dgm:t>
        <a:bodyPr/>
        <a:lstStyle/>
        <a:p>
          <a:pPr>
            <a:defRPr b="1"/>
          </a:pPr>
          <a:r>
            <a:rPr lang="fr-FR" dirty="0"/>
            <a:t>7 spectacles obligatoires:</a:t>
          </a:r>
        </a:p>
        <a:p>
          <a:pPr>
            <a:defRPr b="1"/>
          </a:pPr>
          <a:r>
            <a:rPr lang="fr-FR" dirty="0"/>
            <a:t>- Financés par le </a:t>
          </a:r>
          <a:r>
            <a:rPr lang="fr-FR" dirty="0" err="1"/>
            <a:t>Pass</a:t>
          </a:r>
          <a:r>
            <a:rPr lang="fr-FR" dirty="0"/>
            <a:t> Région et le </a:t>
          </a:r>
          <a:r>
            <a:rPr lang="fr-FR" dirty="0" err="1"/>
            <a:t>Pass</a:t>
          </a:r>
          <a:r>
            <a:rPr lang="fr-FR" dirty="0"/>
            <a:t> Culture</a:t>
          </a:r>
        </a:p>
        <a:p>
          <a:pPr>
            <a:defRPr b="1"/>
          </a:pPr>
          <a:endParaRPr lang="fr-FR" dirty="0"/>
        </a:p>
        <a:p>
          <a:pPr>
            <a:defRPr b="1"/>
          </a:pPr>
          <a:endParaRPr lang="en-US" dirty="0"/>
        </a:p>
      </dgm:t>
    </dgm:pt>
    <dgm:pt modelId="{C3211A8D-63AB-4A32-9EFB-2160D4232B46}" type="parTrans" cxnId="{51855EA5-9176-437A-9407-3C95193FF970}">
      <dgm:prSet/>
      <dgm:spPr/>
      <dgm:t>
        <a:bodyPr/>
        <a:lstStyle/>
        <a:p>
          <a:endParaRPr lang="en-US"/>
        </a:p>
      </dgm:t>
    </dgm:pt>
    <dgm:pt modelId="{953853BD-DC2F-4D54-BBD2-6E1D136CDBDC}" type="sibTrans" cxnId="{51855EA5-9176-437A-9407-3C95193FF970}">
      <dgm:prSet/>
      <dgm:spPr/>
      <dgm:t>
        <a:bodyPr/>
        <a:lstStyle/>
        <a:p>
          <a:endParaRPr lang="en-US"/>
        </a:p>
      </dgm:t>
    </dgm:pt>
    <dgm:pt modelId="{89885943-B97E-46B2-8D11-FA9733FA772F}">
      <dgm:prSet/>
      <dgm:spPr/>
      <dgm:t>
        <a:bodyPr/>
        <a:lstStyle/>
        <a:p>
          <a:r>
            <a:rPr lang="fr-FR" dirty="0"/>
            <a:t>4 spectacles facultatifs </a:t>
          </a:r>
        </a:p>
      </dgm:t>
    </dgm:pt>
    <dgm:pt modelId="{C49048F4-8101-4613-81CE-7483F63B385E}" type="parTrans" cxnId="{D97C8D82-C85E-47CF-A411-F434B02FF39A}">
      <dgm:prSet/>
      <dgm:spPr/>
      <dgm:t>
        <a:bodyPr/>
        <a:lstStyle/>
        <a:p>
          <a:endParaRPr lang="en-US"/>
        </a:p>
      </dgm:t>
    </dgm:pt>
    <dgm:pt modelId="{36B2D7DB-D1E7-4875-8325-78E6996F1A46}" type="sibTrans" cxnId="{D97C8D82-C85E-47CF-A411-F434B02FF39A}">
      <dgm:prSet/>
      <dgm:spPr/>
      <dgm:t>
        <a:bodyPr/>
        <a:lstStyle/>
        <a:p>
          <a:endParaRPr lang="en-US"/>
        </a:p>
      </dgm:t>
    </dgm:pt>
    <dgm:pt modelId="{80E70746-554D-FD46-B05A-0EA2F51FCFE8}" type="pres">
      <dgm:prSet presAssocID="{67F61B75-89E5-4E78-BF08-D1F19A489B29}" presName="diagram" presStyleCnt="0">
        <dgm:presLayoutVars>
          <dgm:dir/>
          <dgm:resizeHandles val="exact"/>
        </dgm:presLayoutVars>
      </dgm:prSet>
      <dgm:spPr/>
    </dgm:pt>
    <dgm:pt modelId="{F1044F3C-AB5B-574F-BA3F-92507446F9A9}" type="pres">
      <dgm:prSet presAssocID="{BBFA825F-14F1-4A64-8C3D-A4D1B002C4CD}" presName="node" presStyleLbl="node1" presStyleIdx="0" presStyleCnt="2">
        <dgm:presLayoutVars>
          <dgm:bulletEnabled val="1"/>
        </dgm:presLayoutVars>
      </dgm:prSet>
      <dgm:spPr/>
    </dgm:pt>
    <dgm:pt modelId="{F695CF29-9B66-B743-A16E-B68CC584DD72}" type="pres">
      <dgm:prSet presAssocID="{953853BD-DC2F-4D54-BBD2-6E1D136CDBDC}" presName="sibTrans" presStyleCnt="0"/>
      <dgm:spPr/>
    </dgm:pt>
    <dgm:pt modelId="{B4D0982A-3B29-2C4E-BBD5-E4AAA2949FB6}" type="pres">
      <dgm:prSet presAssocID="{89885943-B97E-46B2-8D11-FA9733FA772F}" presName="node" presStyleLbl="node1" presStyleIdx="1" presStyleCnt="2">
        <dgm:presLayoutVars>
          <dgm:bulletEnabled val="1"/>
        </dgm:presLayoutVars>
      </dgm:prSet>
      <dgm:spPr/>
    </dgm:pt>
  </dgm:ptLst>
  <dgm:cxnLst>
    <dgm:cxn modelId="{1A1ED13B-58C2-D648-ACCB-53A647D3D4A6}" type="presOf" srcId="{BBFA825F-14F1-4A64-8C3D-A4D1B002C4CD}" destId="{F1044F3C-AB5B-574F-BA3F-92507446F9A9}" srcOrd="0" destOrd="0" presId="urn:microsoft.com/office/officeart/2005/8/layout/default"/>
    <dgm:cxn modelId="{D97C8D82-C85E-47CF-A411-F434B02FF39A}" srcId="{67F61B75-89E5-4E78-BF08-D1F19A489B29}" destId="{89885943-B97E-46B2-8D11-FA9733FA772F}" srcOrd="1" destOrd="0" parTransId="{C49048F4-8101-4613-81CE-7483F63B385E}" sibTransId="{36B2D7DB-D1E7-4875-8325-78E6996F1A46}"/>
    <dgm:cxn modelId="{51855EA5-9176-437A-9407-3C95193FF970}" srcId="{67F61B75-89E5-4E78-BF08-D1F19A489B29}" destId="{BBFA825F-14F1-4A64-8C3D-A4D1B002C4CD}" srcOrd="0" destOrd="0" parTransId="{C3211A8D-63AB-4A32-9EFB-2160D4232B46}" sibTransId="{953853BD-DC2F-4D54-BBD2-6E1D136CDBDC}"/>
    <dgm:cxn modelId="{C15EFBBE-B2DD-664F-B762-3AF5300823F3}" type="presOf" srcId="{89885943-B97E-46B2-8D11-FA9733FA772F}" destId="{B4D0982A-3B29-2C4E-BBD5-E4AAA2949FB6}" srcOrd="0" destOrd="0" presId="urn:microsoft.com/office/officeart/2005/8/layout/default"/>
    <dgm:cxn modelId="{B0418BE1-4C78-E044-9404-BD49FEFF5B1E}" type="presOf" srcId="{67F61B75-89E5-4E78-BF08-D1F19A489B29}" destId="{80E70746-554D-FD46-B05A-0EA2F51FCFE8}" srcOrd="0" destOrd="0" presId="urn:microsoft.com/office/officeart/2005/8/layout/default"/>
    <dgm:cxn modelId="{21DDA819-3E4B-0F48-9A8D-4DB7F41CD201}" type="presParOf" srcId="{80E70746-554D-FD46-B05A-0EA2F51FCFE8}" destId="{F1044F3C-AB5B-574F-BA3F-92507446F9A9}" srcOrd="0" destOrd="0" presId="urn:microsoft.com/office/officeart/2005/8/layout/default"/>
    <dgm:cxn modelId="{1637444C-B865-5B4E-9927-4E672DB29930}" type="presParOf" srcId="{80E70746-554D-FD46-B05A-0EA2F51FCFE8}" destId="{F695CF29-9B66-B743-A16E-B68CC584DD72}" srcOrd="1" destOrd="0" presId="urn:microsoft.com/office/officeart/2005/8/layout/default"/>
    <dgm:cxn modelId="{46BC0AAC-D447-E040-A0AA-40AB979F5F3C}" type="presParOf" srcId="{80E70746-554D-FD46-B05A-0EA2F51FCFE8}" destId="{B4D0982A-3B29-2C4E-BBD5-E4AAA2949FB6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0769FE-86B6-4E8E-9C1C-B6F0C5A02CB8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B2E1F0B-389F-40C0-954B-B88B51B080A5}">
      <dgm:prSet/>
      <dgm:spPr/>
      <dgm:t>
        <a:bodyPr/>
        <a:lstStyle/>
        <a:p>
          <a:r>
            <a:rPr lang="fr-FR"/>
            <a:t>Carnet de bord</a:t>
          </a:r>
          <a:endParaRPr lang="en-US"/>
        </a:p>
      </dgm:t>
    </dgm:pt>
    <dgm:pt modelId="{1DC8CA7A-6D2B-43AC-A5D3-F10BFBFFAFBC}" type="parTrans" cxnId="{44CAB8F1-FD5C-4C4C-9862-6C3B36970CBC}">
      <dgm:prSet/>
      <dgm:spPr/>
      <dgm:t>
        <a:bodyPr/>
        <a:lstStyle/>
        <a:p>
          <a:endParaRPr lang="en-US"/>
        </a:p>
      </dgm:t>
    </dgm:pt>
    <dgm:pt modelId="{D8ACA526-8088-4A1A-9B3C-F59F25EBD6DD}" type="sibTrans" cxnId="{44CAB8F1-FD5C-4C4C-9862-6C3B36970CBC}">
      <dgm:prSet/>
      <dgm:spPr/>
      <dgm:t>
        <a:bodyPr/>
        <a:lstStyle/>
        <a:p>
          <a:endParaRPr lang="en-US"/>
        </a:p>
      </dgm:t>
    </dgm:pt>
    <dgm:pt modelId="{75FD8F9E-C712-4C2A-8F89-A6CAB0B82F2A}">
      <dgm:prSet/>
      <dgm:spPr/>
      <dgm:t>
        <a:bodyPr/>
        <a:lstStyle/>
        <a:p>
          <a:r>
            <a:rPr lang="fr-FR"/>
            <a:t>Analyse de spectacles</a:t>
          </a:r>
          <a:endParaRPr lang="en-US"/>
        </a:p>
      </dgm:t>
    </dgm:pt>
    <dgm:pt modelId="{76185FFB-F8AA-49B3-A3C4-AFF46DA87851}" type="parTrans" cxnId="{309D4C2D-7569-4528-9E4D-EC795EE0FF48}">
      <dgm:prSet/>
      <dgm:spPr/>
      <dgm:t>
        <a:bodyPr/>
        <a:lstStyle/>
        <a:p>
          <a:endParaRPr lang="en-US"/>
        </a:p>
      </dgm:t>
    </dgm:pt>
    <dgm:pt modelId="{F7E76786-06F5-4669-95E5-3574849254A5}" type="sibTrans" cxnId="{309D4C2D-7569-4528-9E4D-EC795EE0FF48}">
      <dgm:prSet/>
      <dgm:spPr/>
      <dgm:t>
        <a:bodyPr/>
        <a:lstStyle/>
        <a:p>
          <a:endParaRPr lang="en-US"/>
        </a:p>
      </dgm:t>
    </dgm:pt>
    <dgm:pt modelId="{916E9A63-3242-48EE-AA20-B13110D8FC00}">
      <dgm:prSet/>
      <dgm:spPr/>
      <dgm:t>
        <a:bodyPr/>
        <a:lstStyle/>
        <a:p>
          <a:r>
            <a:rPr lang="fr-FR" dirty="0"/>
            <a:t>Lectures d’articles, recherches personnelles</a:t>
          </a:r>
          <a:endParaRPr lang="en-US" dirty="0"/>
        </a:p>
      </dgm:t>
    </dgm:pt>
    <dgm:pt modelId="{5F897244-40D6-4B13-981D-201B2791FA9A}" type="parTrans" cxnId="{B15B764C-EA4E-4902-A69C-0B130C3CA346}">
      <dgm:prSet/>
      <dgm:spPr/>
      <dgm:t>
        <a:bodyPr/>
        <a:lstStyle/>
        <a:p>
          <a:endParaRPr lang="en-US"/>
        </a:p>
      </dgm:t>
    </dgm:pt>
    <dgm:pt modelId="{D7D12053-9779-464C-90F9-FD5256DA1FAD}" type="sibTrans" cxnId="{B15B764C-EA4E-4902-A69C-0B130C3CA346}">
      <dgm:prSet/>
      <dgm:spPr/>
      <dgm:t>
        <a:bodyPr/>
        <a:lstStyle/>
        <a:p>
          <a:endParaRPr lang="en-US"/>
        </a:p>
      </dgm:t>
    </dgm:pt>
    <dgm:pt modelId="{1F09F009-47E6-3E42-A5A6-FD12BF4A26F4}" type="pres">
      <dgm:prSet presAssocID="{B60769FE-86B6-4E8E-9C1C-B6F0C5A02CB8}" presName="linear" presStyleCnt="0">
        <dgm:presLayoutVars>
          <dgm:animLvl val="lvl"/>
          <dgm:resizeHandles val="exact"/>
        </dgm:presLayoutVars>
      </dgm:prSet>
      <dgm:spPr/>
    </dgm:pt>
    <dgm:pt modelId="{5A8E3697-FA4C-C443-A35D-0973F3E52FB7}" type="pres">
      <dgm:prSet presAssocID="{DB2E1F0B-389F-40C0-954B-B88B51B080A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F44F5B8-55F2-7249-9116-36FDB63434AF}" type="pres">
      <dgm:prSet presAssocID="{D8ACA526-8088-4A1A-9B3C-F59F25EBD6DD}" presName="spacer" presStyleCnt="0"/>
      <dgm:spPr/>
    </dgm:pt>
    <dgm:pt modelId="{626A089B-B9FD-E241-8A1E-DBAB1E461EF6}" type="pres">
      <dgm:prSet presAssocID="{75FD8F9E-C712-4C2A-8F89-A6CAB0B82F2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0658CD8-8ABF-8546-B6C1-B89D592772CB}" type="pres">
      <dgm:prSet presAssocID="{F7E76786-06F5-4669-95E5-3574849254A5}" presName="spacer" presStyleCnt="0"/>
      <dgm:spPr/>
    </dgm:pt>
    <dgm:pt modelId="{E0344BE5-BC44-154F-86C0-F5261BC42FF9}" type="pres">
      <dgm:prSet presAssocID="{916E9A63-3242-48EE-AA20-B13110D8FC00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DBF76F10-EAF8-A64C-9843-775F55E36E86}" type="presOf" srcId="{B60769FE-86B6-4E8E-9C1C-B6F0C5A02CB8}" destId="{1F09F009-47E6-3E42-A5A6-FD12BF4A26F4}" srcOrd="0" destOrd="0" presId="urn:microsoft.com/office/officeart/2005/8/layout/vList2"/>
    <dgm:cxn modelId="{78741B1B-08B8-984C-AC67-1F5D6BDA7447}" type="presOf" srcId="{916E9A63-3242-48EE-AA20-B13110D8FC00}" destId="{E0344BE5-BC44-154F-86C0-F5261BC42FF9}" srcOrd="0" destOrd="0" presId="urn:microsoft.com/office/officeart/2005/8/layout/vList2"/>
    <dgm:cxn modelId="{309D4C2D-7569-4528-9E4D-EC795EE0FF48}" srcId="{B60769FE-86B6-4E8E-9C1C-B6F0C5A02CB8}" destId="{75FD8F9E-C712-4C2A-8F89-A6CAB0B82F2A}" srcOrd="1" destOrd="0" parTransId="{76185FFB-F8AA-49B3-A3C4-AFF46DA87851}" sibTransId="{F7E76786-06F5-4669-95E5-3574849254A5}"/>
    <dgm:cxn modelId="{D56E5634-9B55-C04F-A1FA-26E88080562F}" type="presOf" srcId="{75FD8F9E-C712-4C2A-8F89-A6CAB0B82F2A}" destId="{626A089B-B9FD-E241-8A1E-DBAB1E461EF6}" srcOrd="0" destOrd="0" presId="urn:microsoft.com/office/officeart/2005/8/layout/vList2"/>
    <dgm:cxn modelId="{B15B764C-EA4E-4902-A69C-0B130C3CA346}" srcId="{B60769FE-86B6-4E8E-9C1C-B6F0C5A02CB8}" destId="{916E9A63-3242-48EE-AA20-B13110D8FC00}" srcOrd="2" destOrd="0" parTransId="{5F897244-40D6-4B13-981D-201B2791FA9A}" sibTransId="{D7D12053-9779-464C-90F9-FD5256DA1FAD}"/>
    <dgm:cxn modelId="{99644897-4AD4-3441-BE56-2E5B281F4F30}" type="presOf" srcId="{DB2E1F0B-389F-40C0-954B-B88B51B080A5}" destId="{5A8E3697-FA4C-C443-A35D-0973F3E52FB7}" srcOrd="0" destOrd="0" presId="urn:microsoft.com/office/officeart/2005/8/layout/vList2"/>
    <dgm:cxn modelId="{44CAB8F1-FD5C-4C4C-9862-6C3B36970CBC}" srcId="{B60769FE-86B6-4E8E-9C1C-B6F0C5A02CB8}" destId="{DB2E1F0B-389F-40C0-954B-B88B51B080A5}" srcOrd="0" destOrd="0" parTransId="{1DC8CA7A-6D2B-43AC-A5D3-F10BFBFFAFBC}" sibTransId="{D8ACA526-8088-4A1A-9B3C-F59F25EBD6DD}"/>
    <dgm:cxn modelId="{6015B037-E9E9-4146-9B50-D5FBB0199BC1}" type="presParOf" srcId="{1F09F009-47E6-3E42-A5A6-FD12BF4A26F4}" destId="{5A8E3697-FA4C-C443-A35D-0973F3E52FB7}" srcOrd="0" destOrd="0" presId="urn:microsoft.com/office/officeart/2005/8/layout/vList2"/>
    <dgm:cxn modelId="{5D15BC1E-701E-C54B-8F57-A1B367D46B8E}" type="presParOf" srcId="{1F09F009-47E6-3E42-A5A6-FD12BF4A26F4}" destId="{7F44F5B8-55F2-7249-9116-36FDB63434AF}" srcOrd="1" destOrd="0" presId="urn:microsoft.com/office/officeart/2005/8/layout/vList2"/>
    <dgm:cxn modelId="{91DE5FA6-0F5F-5549-ACEC-E3E95C913435}" type="presParOf" srcId="{1F09F009-47E6-3E42-A5A6-FD12BF4A26F4}" destId="{626A089B-B9FD-E241-8A1E-DBAB1E461EF6}" srcOrd="2" destOrd="0" presId="urn:microsoft.com/office/officeart/2005/8/layout/vList2"/>
    <dgm:cxn modelId="{8AAC8FA1-70C1-CC4C-B6C3-73A5209ADCDA}" type="presParOf" srcId="{1F09F009-47E6-3E42-A5A6-FD12BF4A26F4}" destId="{90658CD8-8ABF-8546-B6C1-B89D592772CB}" srcOrd="3" destOrd="0" presId="urn:microsoft.com/office/officeart/2005/8/layout/vList2"/>
    <dgm:cxn modelId="{4C6A25B7-2FFC-E841-A148-EFD950ACA62B}" type="presParOf" srcId="{1F09F009-47E6-3E42-A5A6-FD12BF4A26F4}" destId="{E0344BE5-BC44-154F-86C0-F5261BC42FF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A38D1C9-28BD-40CF-8A80-50E67D7FDFE9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BA76B55-9BEE-4687-BEA4-34F7655CD676}">
      <dgm:prSet/>
      <dgm:spPr/>
      <dgm:t>
        <a:bodyPr/>
        <a:lstStyle/>
        <a:p>
          <a:r>
            <a:rPr lang="fr-FR" dirty="0"/>
            <a:t>ELEA (sur ENT)</a:t>
          </a:r>
          <a:endParaRPr lang="en-US" dirty="0"/>
        </a:p>
      </dgm:t>
    </dgm:pt>
    <dgm:pt modelId="{6AC403AC-0854-47A5-BA59-6D65C02B1011}" type="parTrans" cxnId="{D7629E5C-E9FE-41E1-8BE6-B8755C9685BE}">
      <dgm:prSet/>
      <dgm:spPr/>
      <dgm:t>
        <a:bodyPr/>
        <a:lstStyle/>
        <a:p>
          <a:endParaRPr lang="en-US"/>
        </a:p>
      </dgm:t>
    </dgm:pt>
    <dgm:pt modelId="{1EC1802D-CA23-442A-A657-65D1D22372EE}" type="sibTrans" cxnId="{D7629E5C-E9FE-41E1-8BE6-B8755C9685BE}">
      <dgm:prSet/>
      <dgm:spPr/>
      <dgm:t>
        <a:bodyPr/>
        <a:lstStyle/>
        <a:p>
          <a:endParaRPr lang="en-US"/>
        </a:p>
      </dgm:t>
    </dgm:pt>
    <dgm:pt modelId="{6C7B1198-0380-45AA-B508-1ED68C6C6B50}">
      <dgm:prSet/>
      <dgm:spPr/>
      <dgm:t>
        <a:bodyPr/>
        <a:lstStyle/>
        <a:p>
          <a:r>
            <a:rPr lang="fr-FR"/>
            <a:t>Numéridanse</a:t>
          </a:r>
          <a:endParaRPr lang="en-US"/>
        </a:p>
      </dgm:t>
    </dgm:pt>
    <dgm:pt modelId="{E58CCC09-AFDE-45BE-B1AE-EA619BD46D87}" type="parTrans" cxnId="{7F5A6E13-902A-4746-BB52-74035B3D081A}">
      <dgm:prSet/>
      <dgm:spPr/>
      <dgm:t>
        <a:bodyPr/>
        <a:lstStyle/>
        <a:p>
          <a:endParaRPr lang="en-US"/>
        </a:p>
      </dgm:t>
    </dgm:pt>
    <dgm:pt modelId="{C3CAF73A-7C23-4C4E-AA20-D2F02617D40D}" type="sibTrans" cxnId="{7F5A6E13-902A-4746-BB52-74035B3D081A}">
      <dgm:prSet/>
      <dgm:spPr/>
      <dgm:t>
        <a:bodyPr/>
        <a:lstStyle/>
        <a:p>
          <a:endParaRPr lang="en-US"/>
        </a:p>
      </dgm:t>
    </dgm:pt>
    <dgm:pt modelId="{A6160FFA-579A-4E54-A753-D83963DFD9E6}">
      <dgm:prSet/>
      <dgm:spPr/>
      <dgm:t>
        <a:bodyPr/>
        <a:lstStyle/>
        <a:p>
          <a:r>
            <a:rPr lang="fr-FR"/>
            <a:t>Le CDI</a:t>
          </a:r>
          <a:endParaRPr lang="en-US"/>
        </a:p>
      </dgm:t>
    </dgm:pt>
    <dgm:pt modelId="{47036224-87F7-437B-83D8-F3CD6C9B02C1}" type="parTrans" cxnId="{68929172-62D4-44F0-985A-E44EFD6FF851}">
      <dgm:prSet/>
      <dgm:spPr/>
      <dgm:t>
        <a:bodyPr/>
        <a:lstStyle/>
        <a:p>
          <a:endParaRPr lang="en-US"/>
        </a:p>
      </dgm:t>
    </dgm:pt>
    <dgm:pt modelId="{776069A9-B0BF-4090-A910-7B380E109C7A}" type="sibTrans" cxnId="{68929172-62D4-44F0-985A-E44EFD6FF851}">
      <dgm:prSet/>
      <dgm:spPr/>
      <dgm:t>
        <a:bodyPr/>
        <a:lstStyle/>
        <a:p>
          <a:endParaRPr lang="en-US"/>
        </a:p>
      </dgm:t>
    </dgm:pt>
    <dgm:pt modelId="{6299D74E-390B-410F-A938-95A9E4D07F00}">
      <dgm:prSet/>
      <dgm:spPr/>
      <dgm:t>
        <a:bodyPr/>
        <a:lstStyle/>
        <a:p>
          <a:r>
            <a:rPr lang="fr-FR"/>
            <a:t>…</a:t>
          </a:r>
          <a:endParaRPr lang="en-US"/>
        </a:p>
      </dgm:t>
    </dgm:pt>
    <dgm:pt modelId="{512421A7-DB10-4A5C-A953-7BD2EE998F76}" type="parTrans" cxnId="{F97AD3F2-1C93-43F2-8F3E-6AF7C34E67C9}">
      <dgm:prSet/>
      <dgm:spPr/>
      <dgm:t>
        <a:bodyPr/>
        <a:lstStyle/>
        <a:p>
          <a:endParaRPr lang="en-US"/>
        </a:p>
      </dgm:t>
    </dgm:pt>
    <dgm:pt modelId="{4D570AD3-1A3C-48B4-A1B4-3058948E15B2}" type="sibTrans" cxnId="{F97AD3F2-1C93-43F2-8F3E-6AF7C34E67C9}">
      <dgm:prSet/>
      <dgm:spPr/>
      <dgm:t>
        <a:bodyPr/>
        <a:lstStyle/>
        <a:p>
          <a:endParaRPr lang="en-US"/>
        </a:p>
      </dgm:t>
    </dgm:pt>
    <dgm:pt modelId="{8FF6BD4C-D097-9944-AE34-C8376855E0DC}" type="pres">
      <dgm:prSet presAssocID="{EA38D1C9-28BD-40CF-8A80-50E67D7FDFE9}" presName="linear" presStyleCnt="0">
        <dgm:presLayoutVars>
          <dgm:animLvl val="lvl"/>
          <dgm:resizeHandles val="exact"/>
        </dgm:presLayoutVars>
      </dgm:prSet>
      <dgm:spPr/>
    </dgm:pt>
    <dgm:pt modelId="{AEAE859A-8536-AB48-98B8-413A8A67B246}" type="pres">
      <dgm:prSet presAssocID="{BBA76B55-9BEE-4687-BEA4-34F7655CD67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9A5D530-9342-7A4B-831C-6B7A38CAB064}" type="pres">
      <dgm:prSet presAssocID="{1EC1802D-CA23-442A-A657-65D1D22372EE}" presName="spacer" presStyleCnt="0"/>
      <dgm:spPr/>
    </dgm:pt>
    <dgm:pt modelId="{C2ED0DBB-1EC5-7F43-968E-819E86D53721}" type="pres">
      <dgm:prSet presAssocID="{6C7B1198-0380-45AA-B508-1ED68C6C6B5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9365E7C2-C687-5643-8ECF-4319AD62CBE1}" type="pres">
      <dgm:prSet presAssocID="{C3CAF73A-7C23-4C4E-AA20-D2F02617D40D}" presName="spacer" presStyleCnt="0"/>
      <dgm:spPr/>
    </dgm:pt>
    <dgm:pt modelId="{B770347A-2177-BA43-BF77-676217C1C255}" type="pres">
      <dgm:prSet presAssocID="{A6160FFA-579A-4E54-A753-D83963DFD9E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4E2442AC-9A79-1F4D-A4E6-F7F214BC0086}" type="pres">
      <dgm:prSet presAssocID="{776069A9-B0BF-4090-A910-7B380E109C7A}" presName="spacer" presStyleCnt="0"/>
      <dgm:spPr/>
    </dgm:pt>
    <dgm:pt modelId="{EB0E1420-E3AB-C64E-B189-F587BCD799D7}" type="pres">
      <dgm:prSet presAssocID="{6299D74E-390B-410F-A938-95A9E4D07F00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7F5A6E13-902A-4746-BB52-74035B3D081A}" srcId="{EA38D1C9-28BD-40CF-8A80-50E67D7FDFE9}" destId="{6C7B1198-0380-45AA-B508-1ED68C6C6B50}" srcOrd="1" destOrd="0" parTransId="{E58CCC09-AFDE-45BE-B1AE-EA619BD46D87}" sibTransId="{C3CAF73A-7C23-4C4E-AA20-D2F02617D40D}"/>
    <dgm:cxn modelId="{F258D553-52F8-1145-B4EE-EC9E7CCF5417}" type="presOf" srcId="{BBA76B55-9BEE-4687-BEA4-34F7655CD676}" destId="{AEAE859A-8536-AB48-98B8-413A8A67B246}" srcOrd="0" destOrd="0" presId="urn:microsoft.com/office/officeart/2005/8/layout/vList2"/>
    <dgm:cxn modelId="{67161D58-02AE-F948-83E7-4C1B3CBE2325}" type="presOf" srcId="{6299D74E-390B-410F-A938-95A9E4D07F00}" destId="{EB0E1420-E3AB-C64E-B189-F587BCD799D7}" srcOrd="0" destOrd="0" presId="urn:microsoft.com/office/officeart/2005/8/layout/vList2"/>
    <dgm:cxn modelId="{D7629E5C-E9FE-41E1-8BE6-B8755C9685BE}" srcId="{EA38D1C9-28BD-40CF-8A80-50E67D7FDFE9}" destId="{BBA76B55-9BEE-4687-BEA4-34F7655CD676}" srcOrd="0" destOrd="0" parTransId="{6AC403AC-0854-47A5-BA59-6D65C02B1011}" sibTransId="{1EC1802D-CA23-442A-A657-65D1D22372EE}"/>
    <dgm:cxn modelId="{5A43276C-67C8-994C-9A58-44CE115B1696}" type="presOf" srcId="{EA38D1C9-28BD-40CF-8A80-50E67D7FDFE9}" destId="{8FF6BD4C-D097-9944-AE34-C8376855E0DC}" srcOrd="0" destOrd="0" presId="urn:microsoft.com/office/officeart/2005/8/layout/vList2"/>
    <dgm:cxn modelId="{68929172-62D4-44F0-985A-E44EFD6FF851}" srcId="{EA38D1C9-28BD-40CF-8A80-50E67D7FDFE9}" destId="{A6160FFA-579A-4E54-A753-D83963DFD9E6}" srcOrd="2" destOrd="0" parTransId="{47036224-87F7-437B-83D8-F3CD6C9B02C1}" sibTransId="{776069A9-B0BF-4090-A910-7B380E109C7A}"/>
    <dgm:cxn modelId="{18AD93B4-D055-A247-AAF6-932F9234B5D0}" type="presOf" srcId="{6C7B1198-0380-45AA-B508-1ED68C6C6B50}" destId="{C2ED0DBB-1EC5-7F43-968E-819E86D53721}" srcOrd="0" destOrd="0" presId="urn:microsoft.com/office/officeart/2005/8/layout/vList2"/>
    <dgm:cxn modelId="{323CEDEF-A4C5-4249-8627-E56C91DB5885}" type="presOf" srcId="{A6160FFA-579A-4E54-A753-D83963DFD9E6}" destId="{B770347A-2177-BA43-BF77-676217C1C255}" srcOrd="0" destOrd="0" presId="urn:microsoft.com/office/officeart/2005/8/layout/vList2"/>
    <dgm:cxn modelId="{F97AD3F2-1C93-43F2-8F3E-6AF7C34E67C9}" srcId="{EA38D1C9-28BD-40CF-8A80-50E67D7FDFE9}" destId="{6299D74E-390B-410F-A938-95A9E4D07F00}" srcOrd="3" destOrd="0" parTransId="{512421A7-DB10-4A5C-A953-7BD2EE998F76}" sibTransId="{4D570AD3-1A3C-48B4-A1B4-3058948E15B2}"/>
    <dgm:cxn modelId="{22D94057-A481-D74E-AC15-79D8C2A40EB9}" type="presParOf" srcId="{8FF6BD4C-D097-9944-AE34-C8376855E0DC}" destId="{AEAE859A-8536-AB48-98B8-413A8A67B246}" srcOrd="0" destOrd="0" presId="urn:microsoft.com/office/officeart/2005/8/layout/vList2"/>
    <dgm:cxn modelId="{B533DB31-9122-0242-B7C3-740189206317}" type="presParOf" srcId="{8FF6BD4C-D097-9944-AE34-C8376855E0DC}" destId="{D9A5D530-9342-7A4B-831C-6B7A38CAB064}" srcOrd="1" destOrd="0" presId="urn:microsoft.com/office/officeart/2005/8/layout/vList2"/>
    <dgm:cxn modelId="{2D1DA235-8002-5C4C-A500-6D554F566890}" type="presParOf" srcId="{8FF6BD4C-D097-9944-AE34-C8376855E0DC}" destId="{C2ED0DBB-1EC5-7F43-968E-819E86D53721}" srcOrd="2" destOrd="0" presId="urn:microsoft.com/office/officeart/2005/8/layout/vList2"/>
    <dgm:cxn modelId="{24801CE5-61E3-A44F-8DDB-940ADE080A93}" type="presParOf" srcId="{8FF6BD4C-D097-9944-AE34-C8376855E0DC}" destId="{9365E7C2-C687-5643-8ECF-4319AD62CBE1}" srcOrd="3" destOrd="0" presId="urn:microsoft.com/office/officeart/2005/8/layout/vList2"/>
    <dgm:cxn modelId="{B37D6F23-010A-EA47-A350-49525AC9504C}" type="presParOf" srcId="{8FF6BD4C-D097-9944-AE34-C8376855E0DC}" destId="{B770347A-2177-BA43-BF77-676217C1C255}" srcOrd="4" destOrd="0" presId="urn:microsoft.com/office/officeart/2005/8/layout/vList2"/>
    <dgm:cxn modelId="{45EA01FF-861B-A741-8DC9-65EAAC7A299A}" type="presParOf" srcId="{8FF6BD4C-D097-9944-AE34-C8376855E0DC}" destId="{4E2442AC-9A79-1F4D-A4E6-F7F214BC0086}" srcOrd="5" destOrd="0" presId="urn:microsoft.com/office/officeart/2005/8/layout/vList2"/>
    <dgm:cxn modelId="{65AF614B-7998-B84B-9AE7-8D4C21DC9573}" type="presParOf" srcId="{8FF6BD4C-D097-9944-AE34-C8376855E0DC}" destId="{EB0E1420-E3AB-C64E-B189-F587BCD799D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4AE1C69-2127-420F-B99B-12B991DD073F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D1BA1DB-2A5E-4E07-A52B-5F7137A7AD1E}">
      <dgm:prSet/>
      <dgm:spPr/>
      <dgm:t>
        <a:bodyPr/>
        <a:lstStyle/>
        <a:p>
          <a:r>
            <a:rPr lang="fr-FR" dirty="0"/>
            <a:t>Coefficient 2 si arrêt en fin de 1</a:t>
          </a:r>
          <a:r>
            <a:rPr lang="fr-FR" baseline="30000" dirty="0"/>
            <a:t>ère</a:t>
          </a:r>
          <a:endParaRPr lang="en-US" dirty="0"/>
        </a:p>
      </dgm:t>
    </dgm:pt>
    <dgm:pt modelId="{08F87ACB-AFFD-4BF9-AD04-2E2B2BCE1399}" type="parTrans" cxnId="{896A7035-DA4E-4CE1-92C6-2D981A9582C2}">
      <dgm:prSet/>
      <dgm:spPr/>
      <dgm:t>
        <a:bodyPr/>
        <a:lstStyle/>
        <a:p>
          <a:endParaRPr lang="en-US"/>
        </a:p>
      </dgm:t>
    </dgm:pt>
    <dgm:pt modelId="{6F0B00B1-51E6-4391-ADD7-86B0AD614976}" type="sibTrans" cxnId="{896A7035-DA4E-4CE1-92C6-2D981A9582C2}">
      <dgm:prSet/>
      <dgm:spPr/>
      <dgm:t>
        <a:bodyPr/>
        <a:lstStyle/>
        <a:p>
          <a:endParaRPr lang="en-US"/>
        </a:p>
      </dgm:t>
    </dgm:pt>
    <dgm:pt modelId="{85560203-967F-45EF-927C-5E8ED869B27E}">
      <dgm:prSet/>
      <dgm:spPr/>
      <dgm:t>
        <a:bodyPr/>
        <a:lstStyle/>
        <a:p>
          <a:r>
            <a:rPr lang="fr-FR" dirty="0"/>
            <a:t>Coefficient 4 en terminale</a:t>
          </a:r>
          <a:endParaRPr lang="en-US" dirty="0"/>
        </a:p>
      </dgm:t>
    </dgm:pt>
    <dgm:pt modelId="{C570C7E6-E4EB-45A4-9FBB-7868B6F7B927}" type="parTrans" cxnId="{D21102A8-5CBA-4B51-B78F-DE9E3BFEB015}">
      <dgm:prSet/>
      <dgm:spPr/>
      <dgm:t>
        <a:bodyPr/>
        <a:lstStyle/>
        <a:p>
          <a:endParaRPr lang="en-US"/>
        </a:p>
      </dgm:t>
    </dgm:pt>
    <dgm:pt modelId="{7E99A19A-CBF8-4FC6-A63B-86DAE52BE0C4}" type="sibTrans" cxnId="{D21102A8-5CBA-4B51-B78F-DE9E3BFEB015}">
      <dgm:prSet/>
      <dgm:spPr/>
      <dgm:t>
        <a:bodyPr/>
        <a:lstStyle/>
        <a:p>
          <a:endParaRPr lang="en-US"/>
        </a:p>
      </dgm:t>
    </dgm:pt>
    <dgm:pt modelId="{467DF47F-136A-4E8E-892E-FF6CE92DD084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b="1" dirty="0">
              <a:solidFill>
                <a:schemeClr val="tx1"/>
              </a:solidFill>
            </a:rPr>
            <a:t>Objectif</a:t>
          </a:r>
          <a:r>
            <a:rPr lang="fr-FR" dirty="0"/>
            <a:t>: Nous valorisons vos compétences</a:t>
          </a:r>
          <a:endParaRPr lang="en-US" dirty="0"/>
        </a:p>
        <a:p>
          <a:pPr marL="0" lvl="0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dirty="0"/>
        </a:p>
      </dgm:t>
    </dgm:pt>
    <dgm:pt modelId="{FEACD477-8F22-48C4-91C5-BE7458E74980}" type="parTrans" cxnId="{788A3C85-E6A2-4462-84C7-7E27D1FF4639}">
      <dgm:prSet/>
      <dgm:spPr/>
      <dgm:t>
        <a:bodyPr/>
        <a:lstStyle/>
        <a:p>
          <a:endParaRPr lang="en-US"/>
        </a:p>
      </dgm:t>
    </dgm:pt>
    <dgm:pt modelId="{966A2D9C-D1A0-46D0-B55F-79E20ADA43B7}" type="sibTrans" cxnId="{788A3C85-E6A2-4462-84C7-7E27D1FF4639}">
      <dgm:prSet/>
      <dgm:spPr/>
      <dgm:t>
        <a:bodyPr/>
        <a:lstStyle/>
        <a:p>
          <a:endParaRPr lang="en-US"/>
        </a:p>
      </dgm:t>
    </dgm:pt>
    <dgm:pt modelId="{FA3640E5-16B4-5B40-ADCC-E4849E3F0D68}" type="pres">
      <dgm:prSet presAssocID="{84AE1C69-2127-420F-B99B-12B991DD073F}" presName="linear" presStyleCnt="0">
        <dgm:presLayoutVars>
          <dgm:animLvl val="lvl"/>
          <dgm:resizeHandles val="exact"/>
        </dgm:presLayoutVars>
      </dgm:prSet>
      <dgm:spPr/>
    </dgm:pt>
    <dgm:pt modelId="{06FCAABD-6AB0-744F-914D-43916252083D}" type="pres">
      <dgm:prSet presAssocID="{8D1BA1DB-2A5E-4E07-A52B-5F7137A7AD1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1C81FF8-FC8E-7F45-AA04-335A0EEDEA25}" type="pres">
      <dgm:prSet presAssocID="{6F0B00B1-51E6-4391-ADD7-86B0AD614976}" presName="spacer" presStyleCnt="0"/>
      <dgm:spPr/>
    </dgm:pt>
    <dgm:pt modelId="{5E0B3BAF-9CAE-8B45-B61C-BFEB18EBE2B1}" type="pres">
      <dgm:prSet presAssocID="{85560203-967F-45EF-927C-5E8ED869B27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7459BD2-80D7-744C-92A9-22D5FAA73054}" type="pres">
      <dgm:prSet presAssocID="{7E99A19A-CBF8-4FC6-A63B-86DAE52BE0C4}" presName="spacer" presStyleCnt="0"/>
      <dgm:spPr/>
    </dgm:pt>
    <dgm:pt modelId="{3A59C92A-9D1F-1144-8544-11C142F35E39}" type="pres">
      <dgm:prSet presAssocID="{467DF47F-136A-4E8E-892E-FF6CE92DD084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A500CB09-B0B1-7244-A1F6-3CA25516B1E0}" type="presOf" srcId="{467DF47F-136A-4E8E-892E-FF6CE92DD084}" destId="{3A59C92A-9D1F-1144-8544-11C142F35E39}" srcOrd="0" destOrd="0" presId="urn:microsoft.com/office/officeart/2005/8/layout/vList2"/>
    <dgm:cxn modelId="{C4CBDB0B-BFB2-CF42-A7C8-6F596D39911C}" type="presOf" srcId="{84AE1C69-2127-420F-B99B-12B991DD073F}" destId="{FA3640E5-16B4-5B40-ADCC-E4849E3F0D68}" srcOrd="0" destOrd="0" presId="urn:microsoft.com/office/officeart/2005/8/layout/vList2"/>
    <dgm:cxn modelId="{896A7035-DA4E-4CE1-92C6-2D981A9582C2}" srcId="{84AE1C69-2127-420F-B99B-12B991DD073F}" destId="{8D1BA1DB-2A5E-4E07-A52B-5F7137A7AD1E}" srcOrd="0" destOrd="0" parTransId="{08F87ACB-AFFD-4BF9-AD04-2E2B2BCE1399}" sibTransId="{6F0B00B1-51E6-4391-ADD7-86B0AD614976}"/>
    <dgm:cxn modelId="{DED13039-C032-4145-B06C-ACA621232A98}" type="presOf" srcId="{85560203-967F-45EF-927C-5E8ED869B27E}" destId="{5E0B3BAF-9CAE-8B45-B61C-BFEB18EBE2B1}" srcOrd="0" destOrd="0" presId="urn:microsoft.com/office/officeart/2005/8/layout/vList2"/>
    <dgm:cxn modelId="{788A3C85-E6A2-4462-84C7-7E27D1FF4639}" srcId="{84AE1C69-2127-420F-B99B-12B991DD073F}" destId="{467DF47F-136A-4E8E-892E-FF6CE92DD084}" srcOrd="2" destOrd="0" parTransId="{FEACD477-8F22-48C4-91C5-BE7458E74980}" sibTransId="{966A2D9C-D1A0-46D0-B55F-79E20ADA43B7}"/>
    <dgm:cxn modelId="{D21102A8-5CBA-4B51-B78F-DE9E3BFEB015}" srcId="{84AE1C69-2127-420F-B99B-12B991DD073F}" destId="{85560203-967F-45EF-927C-5E8ED869B27E}" srcOrd="1" destOrd="0" parTransId="{C570C7E6-E4EB-45A4-9FBB-7868B6F7B927}" sibTransId="{7E99A19A-CBF8-4FC6-A63B-86DAE52BE0C4}"/>
    <dgm:cxn modelId="{DE250DD7-A76D-8F48-8931-11D5B952B80F}" type="presOf" srcId="{8D1BA1DB-2A5E-4E07-A52B-5F7137A7AD1E}" destId="{06FCAABD-6AB0-744F-914D-43916252083D}" srcOrd="0" destOrd="0" presId="urn:microsoft.com/office/officeart/2005/8/layout/vList2"/>
    <dgm:cxn modelId="{EA1CED4C-9A83-C54C-BF66-865BDBAAED92}" type="presParOf" srcId="{FA3640E5-16B4-5B40-ADCC-E4849E3F0D68}" destId="{06FCAABD-6AB0-744F-914D-43916252083D}" srcOrd="0" destOrd="0" presId="urn:microsoft.com/office/officeart/2005/8/layout/vList2"/>
    <dgm:cxn modelId="{9949BA5E-C8C7-A341-8E94-36C184E3C08C}" type="presParOf" srcId="{FA3640E5-16B4-5B40-ADCC-E4849E3F0D68}" destId="{A1C81FF8-FC8E-7F45-AA04-335A0EEDEA25}" srcOrd="1" destOrd="0" presId="urn:microsoft.com/office/officeart/2005/8/layout/vList2"/>
    <dgm:cxn modelId="{DD49618C-7165-864F-8F31-BBD1FC9E8B1D}" type="presParOf" srcId="{FA3640E5-16B4-5B40-ADCC-E4849E3F0D68}" destId="{5E0B3BAF-9CAE-8B45-B61C-BFEB18EBE2B1}" srcOrd="2" destOrd="0" presId="urn:microsoft.com/office/officeart/2005/8/layout/vList2"/>
    <dgm:cxn modelId="{AD3FFECF-4FB5-DD4D-86C8-A54CC8481F3C}" type="presParOf" srcId="{FA3640E5-16B4-5B40-ADCC-E4849E3F0D68}" destId="{F7459BD2-80D7-744C-92A9-22D5FAA73054}" srcOrd="3" destOrd="0" presId="urn:microsoft.com/office/officeart/2005/8/layout/vList2"/>
    <dgm:cxn modelId="{A623DEB0-623E-9C41-A0E9-F9731FCC620B}" type="presParOf" srcId="{FA3640E5-16B4-5B40-ADCC-E4849E3F0D68}" destId="{3A59C92A-9D1F-1144-8544-11C142F35E3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232FD0-E43E-48F3-AC2E-E695234F8498}">
      <dsp:nvSpPr>
        <dsp:cNvPr id="0" name=""/>
        <dsp:cNvSpPr/>
      </dsp:nvSpPr>
      <dsp:spPr>
        <a:xfrm>
          <a:off x="0" y="3318"/>
          <a:ext cx="5291663" cy="70691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BE0876-71A4-4CCD-8707-B069374FF723}">
      <dsp:nvSpPr>
        <dsp:cNvPr id="0" name=""/>
        <dsp:cNvSpPr/>
      </dsp:nvSpPr>
      <dsp:spPr>
        <a:xfrm>
          <a:off x="213842" y="162375"/>
          <a:ext cx="388805" cy="38880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61DADE-D5B5-4F3E-A234-0B097F468606}">
      <dsp:nvSpPr>
        <dsp:cNvPr id="0" name=""/>
        <dsp:cNvSpPr/>
      </dsp:nvSpPr>
      <dsp:spPr>
        <a:xfrm>
          <a:off x="816490" y="3318"/>
          <a:ext cx="4475172" cy="706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816" tIns="74816" rIns="74816" bIns="7481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/>
            <a:t>Se faire plaisir</a:t>
          </a:r>
          <a:endParaRPr lang="en-US" sz="1800" kern="1200"/>
        </a:p>
      </dsp:txBody>
      <dsp:txXfrm>
        <a:off x="816490" y="3318"/>
        <a:ext cx="4475172" cy="706918"/>
      </dsp:txXfrm>
    </dsp:sp>
    <dsp:sp modelId="{AB28ACF7-1091-42C3-BF36-7F213EE9A5A4}">
      <dsp:nvSpPr>
        <dsp:cNvPr id="0" name=""/>
        <dsp:cNvSpPr/>
      </dsp:nvSpPr>
      <dsp:spPr>
        <a:xfrm>
          <a:off x="0" y="886967"/>
          <a:ext cx="5291663" cy="70691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B5FD32-30E1-4EFA-AC54-B57793E5E38D}">
      <dsp:nvSpPr>
        <dsp:cNvPr id="0" name=""/>
        <dsp:cNvSpPr/>
      </dsp:nvSpPr>
      <dsp:spPr>
        <a:xfrm>
          <a:off x="213842" y="1046023"/>
          <a:ext cx="388805" cy="38880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4F4B68-5265-4C66-809B-FE3C533579A0}">
      <dsp:nvSpPr>
        <dsp:cNvPr id="0" name=""/>
        <dsp:cNvSpPr/>
      </dsp:nvSpPr>
      <dsp:spPr>
        <a:xfrm>
          <a:off x="816490" y="886967"/>
          <a:ext cx="4475172" cy="706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816" tIns="74816" rIns="74816" bIns="7481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Vivre des expériences collectives</a:t>
          </a:r>
        </a:p>
      </dsp:txBody>
      <dsp:txXfrm>
        <a:off x="816490" y="886967"/>
        <a:ext cx="4475172" cy="706918"/>
      </dsp:txXfrm>
    </dsp:sp>
    <dsp:sp modelId="{0C12375E-159A-4946-97AB-F436226D266F}">
      <dsp:nvSpPr>
        <dsp:cNvPr id="0" name=""/>
        <dsp:cNvSpPr/>
      </dsp:nvSpPr>
      <dsp:spPr>
        <a:xfrm>
          <a:off x="0" y="1770615"/>
          <a:ext cx="5291663" cy="70691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E22896-AC01-184F-82C4-435B14822DDF}">
      <dsp:nvSpPr>
        <dsp:cNvPr id="0" name=""/>
        <dsp:cNvSpPr/>
      </dsp:nvSpPr>
      <dsp:spPr>
        <a:xfrm>
          <a:off x="213842" y="1929671"/>
          <a:ext cx="388805" cy="388805"/>
        </a:xfrm>
        <a:prstGeom prst="rect">
          <a:avLst/>
        </a:prstGeom>
        <a:solidFill>
          <a:schemeClr val="accent5">
            <a:hueOff val="-6076075"/>
            <a:satOff val="-413"/>
            <a:lumOff val="981"/>
            <a:alphaOff val="0"/>
          </a:schemeClr>
        </a:solidFill>
        <a:ln w="1905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295956-43C0-ED47-BD1C-7F5FFA281189}">
      <dsp:nvSpPr>
        <dsp:cNvPr id="0" name=""/>
        <dsp:cNvSpPr/>
      </dsp:nvSpPr>
      <dsp:spPr>
        <a:xfrm>
          <a:off x="816490" y="1770615"/>
          <a:ext cx="4475172" cy="706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816" tIns="74816" rIns="74816" bIns="7481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Créer</a:t>
          </a:r>
        </a:p>
      </dsp:txBody>
      <dsp:txXfrm>
        <a:off x="816490" y="1770615"/>
        <a:ext cx="4475172" cy="706918"/>
      </dsp:txXfrm>
    </dsp:sp>
    <dsp:sp modelId="{CAF1BB1D-3ADB-4897-9D5B-C3E2E9E31956}">
      <dsp:nvSpPr>
        <dsp:cNvPr id="0" name=""/>
        <dsp:cNvSpPr/>
      </dsp:nvSpPr>
      <dsp:spPr>
        <a:xfrm>
          <a:off x="0" y="2654263"/>
          <a:ext cx="5291663" cy="70691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13C7FF-26ED-4DAA-93AF-BF26B14C6A4B}">
      <dsp:nvSpPr>
        <dsp:cNvPr id="0" name=""/>
        <dsp:cNvSpPr/>
      </dsp:nvSpPr>
      <dsp:spPr>
        <a:xfrm>
          <a:off x="213842" y="2813320"/>
          <a:ext cx="388805" cy="38880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060DCA-6337-4BDF-89FF-026CD25C39EA}">
      <dsp:nvSpPr>
        <dsp:cNvPr id="0" name=""/>
        <dsp:cNvSpPr/>
      </dsp:nvSpPr>
      <dsp:spPr>
        <a:xfrm>
          <a:off x="816490" y="2654263"/>
          <a:ext cx="4475172" cy="706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816" tIns="74816" rIns="74816" bIns="7481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Visiter des lieux de danse</a:t>
          </a:r>
          <a:endParaRPr lang="en-US" sz="1800" kern="1200" dirty="0"/>
        </a:p>
      </dsp:txBody>
      <dsp:txXfrm>
        <a:off x="816490" y="2654263"/>
        <a:ext cx="4475172" cy="706918"/>
      </dsp:txXfrm>
    </dsp:sp>
    <dsp:sp modelId="{931A1357-3D77-4A47-9C48-C6FFF84BA180}">
      <dsp:nvSpPr>
        <dsp:cNvPr id="0" name=""/>
        <dsp:cNvSpPr/>
      </dsp:nvSpPr>
      <dsp:spPr>
        <a:xfrm>
          <a:off x="0" y="3537911"/>
          <a:ext cx="5291663" cy="70691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4183AC-0701-4734-9396-BDA03CDCAA58}">
      <dsp:nvSpPr>
        <dsp:cNvPr id="0" name=""/>
        <dsp:cNvSpPr/>
      </dsp:nvSpPr>
      <dsp:spPr>
        <a:xfrm>
          <a:off x="213842" y="3696968"/>
          <a:ext cx="388805" cy="38880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F68112-62C8-4370-A5D6-83F1491A85E6}">
      <dsp:nvSpPr>
        <dsp:cNvPr id="0" name=""/>
        <dsp:cNvSpPr/>
      </dsp:nvSpPr>
      <dsp:spPr>
        <a:xfrm>
          <a:off x="816490" y="3537911"/>
          <a:ext cx="4475172" cy="706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816" tIns="74816" rIns="74816" bIns="7481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Rencontrer des professionnels de la danse</a:t>
          </a:r>
          <a:endParaRPr lang="en-US" sz="1800" kern="1200" dirty="0"/>
        </a:p>
      </dsp:txBody>
      <dsp:txXfrm>
        <a:off x="816490" y="3537911"/>
        <a:ext cx="4475172" cy="7069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4B09AD-18EA-CE4E-94B4-1B534B63FFEC}">
      <dsp:nvSpPr>
        <dsp:cNvPr id="0" name=""/>
        <dsp:cNvSpPr/>
      </dsp:nvSpPr>
      <dsp:spPr>
        <a:xfrm>
          <a:off x="0" y="19659"/>
          <a:ext cx="7559504" cy="8384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fr-FR" sz="2100" kern="1200" dirty="0"/>
            <a:t>3 h par semaine le mercredi de 13h à 16h</a:t>
          </a:r>
          <a:endParaRPr lang="en-US" sz="2100" kern="1200" dirty="0"/>
        </a:p>
      </dsp:txBody>
      <dsp:txXfrm>
        <a:off x="40930" y="60589"/>
        <a:ext cx="7477644" cy="756591"/>
      </dsp:txXfrm>
    </dsp:sp>
    <dsp:sp modelId="{21CF4DC0-A84E-F449-B9C9-46EA8623CFFD}">
      <dsp:nvSpPr>
        <dsp:cNvPr id="0" name=""/>
        <dsp:cNvSpPr/>
      </dsp:nvSpPr>
      <dsp:spPr>
        <a:xfrm>
          <a:off x="0" y="918591"/>
          <a:ext cx="7559504" cy="8384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fr-FR" sz="2100" kern="1200" dirty="0"/>
            <a:t>Des intervenants : 30 à 40h sur l'année</a:t>
          </a:r>
          <a:endParaRPr lang="en-US" sz="2100" kern="1200" dirty="0"/>
        </a:p>
      </dsp:txBody>
      <dsp:txXfrm>
        <a:off x="40930" y="959521"/>
        <a:ext cx="7477644" cy="756591"/>
      </dsp:txXfrm>
    </dsp:sp>
    <dsp:sp modelId="{BA8BCF80-BF4B-3243-8045-88E93E00EC5E}">
      <dsp:nvSpPr>
        <dsp:cNvPr id="0" name=""/>
        <dsp:cNvSpPr/>
      </dsp:nvSpPr>
      <dsp:spPr>
        <a:xfrm>
          <a:off x="0" y="1757042"/>
          <a:ext cx="7559504" cy="2216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014" tIns="26670" rIns="149352" bIns="26670" numCol="1" spcCol="1270" anchor="t" anchorCtr="0">
          <a:noAutofit/>
        </a:bodyPr>
        <a:lstStyle/>
        <a:p>
          <a:pPr marL="171450" lvl="1" indent="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1600" kern="1200" dirty="0"/>
        </a:p>
        <a:p>
          <a:pPr marL="171450" lvl="1" indent="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1600" kern="1200" dirty="0"/>
            <a:t>Tom Guichard (Hip Hop)</a:t>
          </a:r>
          <a:endParaRPr lang="en-US" sz="1600" kern="1200" dirty="0"/>
        </a:p>
        <a:p>
          <a:pPr marL="171450" lvl="1" indent="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Ambra Senatore (contemporain)</a:t>
          </a:r>
        </a:p>
        <a:p>
          <a:pPr marL="171450" lvl="1" indent="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1600" kern="1200" dirty="0"/>
            <a:t>Compagnie CTC (Craque ta coquille) (contemporain / hip-hop)</a:t>
          </a:r>
          <a:endParaRPr lang="en-US" sz="1600" kern="1200" dirty="0"/>
        </a:p>
        <a:p>
          <a:pPr marL="171450" lvl="1" indent="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Germain Zambi (Krump)</a:t>
          </a:r>
        </a:p>
        <a:p>
          <a:pPr marL="171450" lvl="1" indent="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Ballets de Lorraine</a:t>
          </a:r>
        </a:p>
        <a:p>
          <a:pPr marL="171450" lvl="1" indent="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Blanche Bonnaud (Cie Sans Ceintures </a:t>
          </a:r>
          <a:r>
            <a:rPr lang="en-US" sz="1600" kern="1200" dirty="0" err="1"/>
            <a:t>ni</a:t>
          </a:r>
          <a:r>
            <a:rPr lang="en-US" sz="1600" kern="1200" dirty="0"/>
            <a:t> Bretelles)</a:t>
          </a:r>
        </a:p>
        <a:p>
          <a:pPr marL="171450" lvl="1" indent="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1600" kern="1200" dirty="0"/>
            <a:t>Corinne Englander (contemporain)</a:t>
          </a:r>
          <a:endParaRPr lang="en-US" sz="1600" kern="1200" dirty="0"/>
        </a:p>
      </dsp:txBody>
      <dsp:txXfrm>
        <a:off x="0" y="1757042"/>
        <a:ext cx="7559504" cy="2216970"/>
      </dsp:txXfrm>
    </dsp:sp>
    <dsp:sp modelId="{05419A7C-BEA2-5D40-8DC6-A08F4CDAC6B2}">
      <dsp:nvSpPr>
        <dsp:cNvPr id="0" name=""/>
        <dsp:cNvSpPr/>
      </dsp:nvSpPr>
      <dsp:spPr>
        <a:xfrm>
          <a:off x="0" y="3974012"/>
          <a:ext cx="7559504" cy="8384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/>
            <a:t>Des formations UNSS (jeunes poètes, jeunes regards, jeunes coachs) </a:t>
          </a:r>
          <a:endParaRPr lang="en-US" sz="2100" kern="1200" dirty="0"/>
        </a:p>
      </dsp:txBody>
      <dsp:txXfrm>
        <a:off x="40930" y="4014942"/>
        <a:ext cx="7477644" cy="756591"/>
      </dsp:txXfrm>
    </dsp:sp>
    <dsp:sp modelId="{2A2580DE-9BBA-6244-9CFD-1D67577E26E4}">
      <dsp:nvSpPr>
        <dsp:cNvPr id="0" name=""/>
        <dsp:cNvSpPr/>
      </dsp:nvSpPr>
      <dsp:spPr>
        <a:xfrm>
          <a:off x="0" y="4872943"/>
          <a:ext cx="7559504" cy="8384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/>
            <a:t>Des représentations</a:t>
          </a:r>
          <a:endParaRPr lang="en-US" sz="2100" kern="1200" dirty="0"/>
        </a:p>
      </dsp:txBody>
      <dsp:txXfrm>
        <a:off x="40930" y="4913873"/>
        <a:ext cx="7477644" cy="756591"/>
      </dsp:txXfrm>
    </dsp:sp>
    <dsp:sp modelId="{FD0988B3-BDBB-2E4C-9848-B0CFD9BA4C3D}">
      <dsp:nvSpPr>
        <dsp:cNvPr id="0" name=""/>
        <dsp:cNvSpPr/>
      </dsp:nvSpPr>
      <dsp:spPr>
        <a:xfrm>
          <a:off x="0" y="5711394"/>
          <a:ext cx="7559504" cy="5542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01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1600" kern="1200" dirty="0"/>
            <a:t>Rencontres UNSS (niveau départemental et académique)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1600" kern="1200" dirty="0"/>
            <a:t>Présentations (au lycée et à l’Espace Jean Blanc)</a:t>
          </a:r>
          <a:endParaRPr lang="en-US" sz="1600" kern="1200" dirty="0"/>
        </a:p>
      </dsp:txBody>
      <dsp:txXfrm>
        <a:off x="0" y="5711394"/>
        <a:ext cx="7559504" cy="5542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044F3C-AB5B-574F-BA3F-92507446F9A9}">
      <dsp:nvSpPr>
        <dsp:cNvPr id="0" name=""/>
        <dsp:cNvSpPr/>
      </dsp:nvSpPr>
      <dsp:spPr>
        <a:xfrm>
          <a:off x="472174" y="785"/>
          <a:ext cx="2877839" cy="172670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fr-FR" sz="1800" kern="1200" dirty="0"/>
            <a:t>7 spectacles obligatoires: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fr-FR" sz="1800" kern="1200" dirty="0"/>
            <a:t>- Financés par le </a:t>
          </a:r>
          <a:r>
            <a:rPr lang="fr-FR" sz="1800" kern="1200" dirty="0" err="1"/>
            <a:t>Pass</a:t>
          </a:r>
          <a:r>
            <a:rPr lang="fr-FR" sz="1800" kern="1200" dirty="0"/>
            <a:t> Région et le </a:t>
          </a:r>
          <a:r>
            <a:rPr lang="fr-FR" sz="1800" kern="1200" dirty="0" err="1"/>
            <a:t>Pass</a:t>
          </a:r>
          <a:r>
            <a:rPr lang="fr-FR" sz="1800" kern="1200" dirty="0"/>
            <a:t> Culture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endParaRPr lang="fr-FR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endParaRPr lang="en-US" sz="1800" kern="1200" dirty="0"/>
        </a:p>
      </dsp:txBody>
      <dsp:txXfrm>
        <a:off x="472174" y="785"/>
        <a:ext cx="2877839" cy="1726703"/>
      </dsp:txXfrm>
    </dsp:sp>
    <dsp:sp modelId="{B4D0982A-3B29-2C4E-BBD5-E4AAA2949FB6}">
      <dsp:nvSpPr>
        <dsp:cNvPr id="0" name=""/>
        <dsp:cNvSpPr/>
      </dsp:nvSpPr>
      <dsp:spPr>
        <a:xfrm>
          <a:off x="472174" y="2015272"/>
          <a:ext cx="2877839" cy="172670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4 spectacles facultatifs </a:t>
          </a:r>
        </a:p>
      </dsp:txBody>
      <dsp:txXfrm>
        <a:off x="472174" y="2015272"/>
        <a:ext cx="2877839" cy="17267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8E3697-FA4C-C443-A35D-0973F3E52FB7}">
      <dsp:nvSpPr>
        <dsp:cNvPr id="0" name=""/>
        <dsp:cNvSpPr/>
      </dsp:nvSpPr>
      <dsp:spPr>
        <a:xfrm>
          <a:off x="0" y="27876"/>
          <a:ext cx="6666833" cy="171682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300" kern="1200"/>
            <a:t>Carnet de bord</a:t>
          </a:r>
          <a:endParaRPr lang="en-US" sz="4300" kern="1200"/>
        </a:p>
      </dsp:txBody>
      <dsp:txXfrm>
        <a:off x="83809" y="111685"/>
        <a:ext cx="6499215" cy="1549210"/>
      </dsp:txXfrm>
    </dsp:sp>
    <dsp:sp modelId="{626A089B-B9FD-E241-8A1E-DBAB1E461EF6}">
      <dsp:nvSpPr>
        <dsp:cNvPr id="0" name=""/>
        <dsp:cNvSpPr/>
      </dsp:nvSpPr>
      <dsp:spPr>
        <a:xfrm>
          <a:off x="0" y="1868545"/>
          <a:ext cx="6666833" cy="1716828"/>
        </a:xfrm>
        <a:prstGeom prst="roundRect">
          <a:avLst/>
        </a:prstGeom>
        <a:gradFill rotWithShape="0">
          <a:gsLst>
            <a:gs pos="0">
              <a:schemeClr val="accent2">
                <a:hueOff val="3221806"/>
                <a:satOff val="-9246"/>
                <a:lumOff val="-148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3221806"/>
                <a:satOff val="-9246"/>
                <a:lumOff val="-148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3221806"/>
                <a:satOff val="-9246"/>
                <a:lumOff val="-148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300" kern="1200"/>
            <a:t>Analyse de spectacles</a:t>
          </a:r>
          <a:endParaRPr lang="en-US" sz="4300" kern="1200"/>
        </a:p>
      </dsp:txBody>
      <dsp:txXfrm>
        <a:off x="83809" y="1952354"/>
        <a:ext cx="6499215" cy="1549210"/>
      </dsp:txXfrm>
    </dsp:sp>
    <dsp:sp modelId="{E0344BE5-BC44-154F-86C0-F5261BC42FF9}">
      <dsp:nvSpPr>
        <dsp:cNvPr id="0" name=""/>
        <dsp:cNvSpPr/>
      </dsp:nvSpPr>
      <dsp:spPr>
        <a:xfrm>
          <a:off x="0" y="3709214"/>
          <a:ext cx="6666833" cy="1716828"/>
        </a:xfrm>
        <a:prstGeom prst="roundRect">
          <a:avLst/>
        </a:prstGeom>
        <a:gradFill rotWithShape="0">
          <a:gsLst>
            <a:gs pos="0">
              <a:schemeClr val="accent2">
                <a:hueOff val="6443612"/>
                <a:satOff val="-18493"/>
                <a:lumOff val="-296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6443612"/>
                <a:satOff val="-18493"/>
                <a:lumOff val="-296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6443612"/>
                <a:satOff val="-18493"/>
                <a:lumOff val="-296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300" kern="1200" dirty="0"/>
            <a:t>Lectures d’articles, recherches personnelles</a:t>
          </a:r>
          <a:endParaRPr lang="en-US" sz="4300" kern="1200" dirty="0"/>
        </a:p>
      </dsp:txBody>
      <dsp:txXfrm>
        <a:off x="83809" y="3793023"/>
        <a:ext cx="6499215" cy="15492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AE859A-8536-AB48-98B8-413A8A67B246}">
      <dsp:nvSpPr>
        <dsp:cNvPr id="0" name=""/>
        <dsp:cNvSpPr/>
      </dsp:nvSpPr>
      <dsp:spPr>
        <a:xfrm>
          <a:off x="0" y="46876"/>
          <a:ext cx="6002110" cy="8353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400" kern="1200" dirty="0"/>
            <a:t>ELEA (sur ENT)</a:t>
          </a:r>
          <a:endParaRPr lang="en-US" sz="3400" kern="1200" dirty="0"/>
        </a:p>
      </dsp:txBody>
      <dsp:txXfrm>
        <a:off x="40780" y="87656"/>
        <a:ext cx="5920550" cy="753820"/>
      </dsp:txXfrm>
    </dsp:sp>
    <dsp:sp modelId="{C2ED0DBB-1EC5-7F43-968E-819E86D53721}">
      <dsp:nvSpPr>
        <dsp:cNvPr id="0" name=""/>
        <dsp:cNvSpPr/>
      </dsp:nvSpPr>
      <dsp:spPr>
        <a:xfrm>
          <a:off x="0" y="980176"/>
          <a:ext cx="6002110" cy="835380"/>
        </a:xfrm>
        <a:prstGeom prst="roundRect">
          <a:avLst/>
        </a:prstGeom>
        <a:solidFill>
          <a:schemeClr val="accent5">
            <a:hueOff val="-4050717"/>
            <a:satOff val="-275"/>
            <a:lumOff val="65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400" kern="1200"/>
            <a:t>Numéridanse</a:t>
          </a:r>
          <a:endParaRPr lang="en-US" sz="3400" kern="1200"/>
        </a:p>
      </dsp:txBody>
      <dsp:txXfrm>
        <a:off x="40780" y="1020956"/>
        <a:ext cx="5920550" cy="753820"/>
      </dsp:txXfrm>
    </dsp:sp>
    <dsp:sp modelId="{B770347A-2177-BA43-BF77-676217C1C255}">
      <dsp:nvSpPr>
        <dsp:cNvPr id="0" name=""/>
        <dsp:cNvSpPr/>
      </dsp:nvSpPr>
      <dsp:spPr>
        <a:xfrm>
          <a:off x="0" y="1913477"/>
          <a:ext cx="6002110" cy="835380"/>
        </a:xfrm>
        <a:prstGeom prst="roundRect">
          <a:avLst/>
        </a:prstGeom>
        <a:solidFill>
          <a:schemeClr val="accent5">
            <a:hueOff val="-8101434"/>
            <a:satOff val="-551"/>
            <a:lumOff val="130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400" kern="1200"/>
            <a:t>Le CDI</a:t>
          </a:r>
          <a:endParaRPr lang="en-US" sz="3400" kern="1200"/>
        </a:p>
      </dsp:txBody>
      <dsp:txXfrm>
        <a:off x="40780" y="1954257"/>
        <a:ext cx="5920550" cy="753820"/>
      </dsp:txXfrm>
    </dsp:sp>
    <dsp:sp modelId="{EB0E1420-E3AB-C64E-B189-F587BCD799D7}">
      <dsp:nvSpPr>
        <dsp:cNvPr id="0" name=""/>
        <dsp:cNvSpPr/>
      </dsp:nvSpPr>
      <dsp:spPr>
        <a:xfrm>
          <a:off x="0" y="2846777"/>
          <a:ext cx="6002110" cy="835380"/>
        </a:xfrm>
        <a:prstGeom prst="round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400" kern="1200"/>
            <a:t>…</a:t>
          </a:r>
          <a:endParaRPr lang="en-US" sz="3400" kern="1200"/>
        </a:p>
      </dsp:txBody>
      <dsp:txXfrm>
        <a:off x="40780" y="2887557"/>
        <a:ext cx="5920550" cy="7538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FCAABD-6AB0-744F-914D-43916252083D}">
      <dsp:nvSpPr>
        <dsp:cNvPr id="0" name=""/>
        <dsp:cNvSpPr/>
      </dsp:nvSpPr>
      <dsp:spPr>
        <a:xfrm>
          <a:off x="0" y="574968"/>
          <a:ext cx="5291663" cy="82923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Coefficient 2 si arrêt en fin de 1</a:t>
          </a:r>
          <a:r>
            <a:rPr lang="fr-FR" sz="2000" kern="1200" baseline="30000" dirty="0"/>
            <a:t>ère</a:t>
          </a:r>
          <a:endParaRPr lang="en-US" sz="2000" kern="1200" dirty="0"/>
        </a:p>
      </dsp:txBody>
      <dsp:txXfrm>
        <a:off x="40480" y="615448"/>
        <a:ext cx="5210703" cy="748277"/>
      </dsp:txXfrm>
    </dsp:sp>
    <dsp:sp modelId="{5E0B3BAF-9CAE-8B45-B61C-BFEB18EBE2B1}">
      <dsp:nvSpPr>
        <dsp:cNvPr id="0" name=""/>
        <dsp:cNvSpPr/>
      </dsp:nvSpPr>
      <dsp:spPr>
        <a:xfrm>
          <a:off x="0" y="1461805"/>
          <a:ext cx="5291663" cy="829237"/>
        </a:xfrm>
        <a:prstGeom prst="roundRect">
          <a:avLst/>
        </a:prstGeom>
        <a:solidFill>
          <a:schemeClr val="accent5">
            <a:hueOff val="-6076075"/>
            <a:satOff val="-413"/>
            <a:lumOff val="98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Coefficient 4 en terminale</a:t>
          </a:r>
          <a:endParaRPr lang="en-US" sz="2000" kern="1200" dirty="0"/>
        </a:p>
      </dsp:txBody>
      <dsp:txXfrm>
        <a:off x="40480" y="1502285"/>
        <a:ext cx="5210703" cy="748277"/>
      </dsp:txXfrm>
    </dsp:sp>
    <dsp:sp modelId="{3A59C92A-9D1F-1144-8544-11C142F35E39}">
      <dsp:nvSpPr>
        <dsp:cNvPr id="0" name=""/>
        <dsp:cNvSpPr/>
      </dsp:nvSpPr>
      <dsp:spPr>
        <a:xfrm>
          <a:off x="0" y="2348643"/>
          <a:ext cx="5291663" cy="829237"/>
        </a:xfrm>
        <a:prstGeom prst="round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2000" b="1" kern="1200" dirty="0">
              <a:solidFill>
                <a:schemeClr val="tx1"/>
              </a:solidFill>
            </a:rPr>
            <a:t>Objectif</a:t>
          </a:r>
          <a:r>
            <a:rPr lang="fr-FR" sz="2000" kern="1200" dirty="0"/>
            <a:t>: Nous valorisons vos compétences</a:t>
          </a:r>
          <a:endParaRPr lang="en-US" sz="2000" kern="1200" dirty="0"/>
        </a:p>
        <a:p>
          <a:pPr marL="0"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40480" y="2389123"/>
        <a:ext cx="5210703" cy="7482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56187C-F011-7355-FEBC-CF3D8CEC7C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5A9B4E7-1A36-EE0D-008F-3E21BB06AB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BCC0A20-BC25-DFF6-370F-CE1E8928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40F13-6E2F-5843-BABC-C7B67020E75F}" type="datetimeFigureOut">
              <a:rPr lang="fr-FR" smtClean="0"/>
              <a:t>30/07/2025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74E709-83E3-191C-384F-C9DBE3C14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246FE4-393B-251E-2DAC-14D351F46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40B9-45B0-E745-97DA-4A166458BA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6736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36FA06-9334-BF74-E603-FD6FF5772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4081E37-AC42-009F-6F51-97648CDC34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16404D-B531-4973-5B6F-E55C4835E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40F13-6E2F-5843-BABC-C7B67020E75F}" type="datetimeFigureOut">
              <a:rPr lang="fr-FR" smtClean="0"/>
              <a:t>30/07/2025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8D9EA6-E4BD-FAD5-F7DE-233CB86EF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BBF84B0-649D-58ED-7B04-23292B9E7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40B9-45B0-E745-97DA-4A166458BA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695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2FD73AC-5462-8784-D626-22DDEBE582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AB21B25-1A4D-A6A1-2F8E-1497653B5B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9EBC59-27AE-3C30-4200-1BBD98052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40F13-6E2F-5843-BABC-C7B67020E75F}" type="datetimeFigureOut">
              <a:rPr lang="fr-FR" smtClean="0"/>
              <a:t>30/07/2025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6A94876-D425-AA3D-3E06-52ABE230C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9BB1A39-4262-0605-28BA-63D25A3F0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40B9-45B0-E745-97DA-4A166458BA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79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733197-1A68-56EF-0504-FB2CB3B38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BEAD74-735F-288E-9EAE-9FC17BBA35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1242A1-7F91-6120-3A7C-83C89DA81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40F13-6E2F-5843-BABC-C7B67020E75F}" type="datetimeFigureOut">
              <a:rPr lang="fr-FR" smtClean="0"/>
              <a:t>30/07/2025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53DCBD-EFB2-1105-B72F-2909F2725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BCB97D-3194-540B-C1D0-0F7CACB96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40B9-45B0-E745-97DA-4A166458BA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01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C7AF9A-431A-6542-7EE6-09BC16B7F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3950F82-043A-9CFE-B3C6-8B378AD336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39F17F-0A50-E84E-E76F-76DF657C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40F13-6E2F-5843-BABC-C7B67020E75F}" type="datetimeFigureOut">
              <a:rPr lang="fr-FR" smtClean="0"/>
              <a:t>30/07/2025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1241DA-94FC-A448-62B9-FE6AEBE08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AE4135-B95E-1330-D434-92D570EEA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40B9-45B0-E745-97DA-4A166458BA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5068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99EEEB-ED3D-E9C1-43A3-B7E227649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EB37E82-6910-E511-857F-050D32001E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51FB8C6-7C44-119A-42E5-0B9ED9501D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4F2F50-1A04-B718-5159-8F29DE6F9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40F13-6E2F-5843-BABC-C7B67020E75F}" type="datetimeFigureOut">
              <a:rPr lang="fr-FR" smtClean="0"/>
              <a:t>30/07/2025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66413AA-F5C1-9AE1-8A2F-80595A4D4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D227107-144E-41CE-C126-C44ECB4C5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40B9-45B0-E745-97DA-4A166458BA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9001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F2557D-7C31-F89C-BC8E-1865570B5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A11FB59-8258-3327-1DCA-A22F384845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3891F3E-FA3A-DDE2-4EEB-D433BD740C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032953E-8E57-EECD-E5BC-C4961A390B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DB82266-7DE7-5F9C-982D-95C1AB82E2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0E88993-B67D-BFE1-5E18-725B3BD62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40F13-6E2F-5843-BABC-C7B67020E75F}" type="datetimeFigureOut">
              <a:rPr lang="fr-FR" smtClean="0"/>
              <a:t>30/07/2025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027336D-88A3-1DE0-3600-4DEF3904B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07FF264-A5B3-5C49-2BEB-CAEBFA752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40B9-45B0-E745-97DA-4A166458BA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197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F1FC76-B535-46F1-8931-359F771FB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733852-6917-8B53-2D3D-5E544C01F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40F13-6E2F-5843-BABC-C7B67020E75F}" type="datetimeFigureOut">
              <a:rPr lang="fr-FR" smtClean="0"/>
              <a:t>30/07/2025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FCB741-416B-AA8E-CF25-6351DD26A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55E30B4-B744-2978-74AB-60FEE6EF0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40B9-45B0-E745-97DA-4A166458BA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920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73F45A2-4641-074B-EEDB-588D1BBBE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40F13-6E2F-5843-BABC-C7B67020E75F}" type="datetimeFigureOut">
              <a:rPr lang="fr-FR" smtClean="0"/>
              <a:t>30/07/2025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004F88E-FC58-E6B2-1EA8-878376799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D07411B-9CD0-D7AD-3794-04C30BFCB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40B9-45B0-E745-97DA-4A166458BA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981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DFBC44-9ABB-2C75-4B1A-E5A119244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9503C92-5665-2B09-429D-5891C409F3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75B2D71-6DD3-4DEA-8A17-A039850ABD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6AED47C-2E47-E438-2BF0-560A268BF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40F13-6E2F-5843-BABC-C7B67020E75F}" type="datetimeFigureOut">
              <a:rPr lang="fr-FR" smtClean="0"/>
              <a:t>30/07/2025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E6C44F-316F-301E-16AE-26BF9669E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395536B-1772-6D2A-53CB-DC8604A42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40B9-45B0-E745-97DA-4A166458BA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7657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81FF65-9AD9-D398-1091-6F6AE7106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CB34C7F-0069-7BDD-A926-559C3CE63B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6A2D7C8-2BF7-D686-AF25-3F5FF0D4DC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0CAE854-5C97-18EC-B708-AD726A17C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40F13-6E2F-5843-BABC-C7B67020E75F}" type="datetimeFigureOut">
              <a:rPr lang="fr-FR" smtClean="0"/>
              <a:t>30/07/2025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0DCC0E5-2FE8-E12A-A60C-572418B6C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CA201DC-8615-F26F-A44C-949F638FC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40B9-45B0-E745-97DA-4A166458BA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14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7C8DD35-D4E3-492F-2664-FFBB55C5D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526B498-BD39-D352-B376-F4B9F62F4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EDCC2F-378A-2B96-F025-E4DEE4EB3A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040F13-6E2F-5843-BABC-C7B67020E75F}" type="datetimeFigureOut">
              <a:rPr lang="fr-FR" smtClean="0"/>
              <a:t>30/07/2025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47C92A-6185-4357-F00B-099081BF4A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262582-FB03-46E2-9FA3-79892DAE40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9740B9-45B0-E745-97DA-4A166458BA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1694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hyperlink" Target="https://pxhere.com/fr/photo/1555933" TargetMode="External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D0D6D3E-D7F9-4591-9CA9-DDF4DB1F73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2A76E44-BB9C-88C1-C86D-70E84F0E3B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2639" y="1012536"/>
            <a:ext cx="4613300" cy="3163224"/>
          </a:xfrm>
        </p:spPr>
        <p:txBody>
          <a:bodyPr anchor="t">
            <a:normAutofit/>
          </a:bodyPr>
          <a:lstStyle/>
          <a:p>
            <a:pPr algn="l"/>
            <a:r>
              <a:rPr lang="fr-FR" sz="4800" dirty="0"/>
              <a:t>Option danse 2025-26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DAC6741-718B-E556-EDE6-65DFFD2A3F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82638" y="4389120"/>
            <a:ext cx="4408228" cy="1192815"/>
          </a:xfrm>
        </p:spPr>
        <p:txBody>
          <a:bodyPr anchor="b">
            <a:normAutofit/>
          </a:bodyPr>
          <a:lstStyle/>
          <a:p>
            <a:pPr algn="l"/>
            <a:r>
              <a:rPr lang="fr-FR"/>
              <a:t>Lycée du Granier</a:t>
            </a:r>
          </a:p>
          <a:p>
            <a:pPr algn="l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23336" y="-3"/>
            <a:ext cx="4068664" cy="6858000"/>
          </a:xfrm>
          <a:prstGeom prst="rect">
            <a:avLst/>
          </a:prstGeom>
          <a:gradFill>
            <a:gsLst>
              <a:gs pos="26000">
                <a:srgbClr val="000000"/>
              </a:gs>
              <a:gs pos="100000">
                <a:schemeClr val="accent1"/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23336" y="-3"/>
            <a:ext cx="3611463" cy="685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6000"/>
                </a:schemeClr>
              </a:gs>
              <a:gs pos="100000">
                <a:srgbClr val="000000">
                  <a:alpha val="52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230721" y="-107390"/>
            <a:ext cx="3853890" cy="4068665"/>
          </a:xfrm>
          <a:prstGeom prst="rect">
            <a:avLst/>
          </a:prstGeom>
          <a:gradFill>
            <a:gsLst>
              <a:gs pos="0">
                <a:srgbClr val="000000">
                  <a:alpha val="34000"/>
                </a:srgbClr>
              </a:gs>
              <a:gs pos="96000">
                <a:schemeClr val="accent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 descr="Une image contenant saut, ciel, Danse, personne&#10;&#10;Description générée automatiquement">
            <a:extLst>
              <a:ext uri="{FF2B5EF4-FFF2-40B4-BE49-F238E27FC236}">
                <a16:creationId xmlns:a16="http://schemas.microsoft.com/office/drawing/2014/main" id="{307DEE37-BA3B-D4E3-6618-EB6BB3F1C7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52"/>
          <a:stretch/>
        </p:blipFill>
        <p:spPr>
          <a:xfrm>
            <a:off x="6096000" y="1012536"/>
            <a:ext cx="4756162" cy="4756162"/>
          </a:xfrm>
          <a:custGeom>
            <a:avLst/>
            <a:gdLst/>
            <a:ahLst/>
            <a:cxnLst/>
            <a:rect l="l" t="t" r="r" b="b"/>
            <a:pathLst>
              <a:path w="5031136" h="5031136">
                <a:moveTo>
                  <a:pt x="2515568" y="0"/>
                </a:moveTo>
                <a:cubicBezTo>
                  <a:pt x="3904878" y="0"/>
                  <a:pt x="5031136" y="1126258"/>
                  <a:pt x="5031136" y="2515568"/>
                </a:cubicBezTo>
                <a:cubicBezTo>
                  <a:pt x="5031136" y="3904878"/>
                  <a:pt x="3904878" y="5031136"/>
                  <a:pt x="2515568" y="5031136"/>
                </a:cubicBezTo>
                <a:cubicBezTo>
                  <a:pt x="1126258" y="5031136"/>
                  <a:pt x="0" y="3904878"/>
                  <a:pt x="0" y="2515568"/>
                </a:cubicBezTo>
                <a:cubicBezTo>
                  <a:pt x="0" y="1126258"/>
                  <a:pt x="1126258" y="0"/>
                  <a:pt x="251556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04883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4A26DB-6BA2-BCE3-B3AA-C44A79326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7733" y="490537"/>
            <a:ext cx="5291663" cy="1628775"/>
          </a:xfrm>
        </p:spPr>
        <p:txBody>
          <a:bodyPr anchor="b">
            <a:normAutofit/>
          </a:bodyPr>
          <a:lstStyle/>
          <a:p>
            <a:r>
              <a:rPr lang="fr-FR" sz="4000"/>
              <a:t>Au bac</a:t>
            </a:r>
          </a:p>
        </p:txBody>
      </p:sp>
      <p:pic>
        <p:nvPicPr>
          <p:cNvPr id="6" name="Picture 5" descr="Une image contenant store, blanc, gris&#10;&#10;Description générée automatiquement">
            <a:extLst>
              <a:ext uri="{FF2B5EF4-FFF2-40B4-BE49-F238E27FC236}">
                <a16:creationId xmlns:a16="http://schemas.microsoft.com/office/drawing/2014/main" id="{35E1DF7B-47FC-B51F-ECE0-85A54AB4F4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654" r="-2" b="-2"/>
          <a:stretch/>
        </p:blipFill>
        <p:spPr>
          <a:xfrm>
            <a:off x="2" y="1587"/>
            <a:ext cx="6095999" cy="6856413"/>
          </a:xfrm>
          <a:custGeom>
            <a:avLst/>
            <a:gdLst/>
            <a:ahLst/>
            <a:cxnLst/>
            <a:rect l="l" t="t" r="r" b="b"/>
            <a:pathLst>
              <a:path w="6649908" h="6856413">
                <a:moveTo>
                  <a:pt x="0" y="0"/>
                </a:moveTo>
                <a:lnTo>
                  <a:pt x="6559859" y="0"/>
                </a:lnTo>
                <a:lnTo>
                  <a:pt x="6572145" y="79394"/>
                </a:lnTo>
                <a:cubicBezTo>
                  <a:pt x="6857782" y="2230562"/>
                  <a:pt x="6243159" y="4473353"/>
                  <a:pt x="6528796" y="6624522"/>
                </a:cubicBezTo>
                <a:lnTo>
                  <a:pt x="6564680" y="6856413"/>
                </a:lnTo>
                <a:lnTo>
                  <a:pt x="0" y="6856413"/>
                </a:lnTo>
                <a:close/>
              </a:path>
            </a:pathLst>
          </a:custGeom>
        </p:spPr>
      </p:pic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3B976DC8-EC8D-2231-0616-F1FD6AC926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477563"/>
              </p:ext>
            </p:extLst>
          </p:nvPr>
        </p:nvGraphicFramePr>
        <p:xfrm>
          <a:off x="6417734" y="2614612"/>
          <a:ext cx="5291663" cy="3752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11380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20F4BF-A9F5-EC6A-273D-4897060C6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programmes: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5551AD6-9A0A-4C29-98A8-034CD0CE52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6"/>
            <a:ext cx="2790825" cy="184128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fr-FR" b="1" dirty="0"/>
              <a:t>En 2</a:t>
            </a:r>
            <a:r>
              <a:rPr lang="fr-FR" b="1" baseline="30000" dirty="0"/>
              <a:t>nde</a:t>
            </a:r>
            <a:endParaRPr lang="fr-FR" b="1" dirty="0"/>
          </a:p>
          <a:p>
            <a:pPr marL="0" indent="0" algn="ctr">
              <a:buNone/>
            </a:pPr>
            <a:r>
              <a:rPr lang="fr-FR" dirty="0"/>
              <a:t>La danse, une approche plurielle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F3922E75-E8DA-28E3-A5CB-BAB8D1736B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81451" y="1851026"/>
            <a:ext cx="3348037" cy="184128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fr-FR" b="1" dirty="0"/>
              <a:t>En Première</a:t>
            </a:r>
          </a:p>
          <a:p>
            <a:pPr marL="0" indent="0" algn="ctr">
              <a:buNone/>
            </a:pPr>
            <a:r>
              <a:rPr lang="fr-FR" dirty="0"/>
              <a:t>La danse, une expérience de l’altérité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7D7DB8A-DC76-3783-E86A-0B3AE5E98C29}"/>
              </a:ext>
            </a:extLst>
          </p:cNvPr>
          <p:cNvSpPr txBox="1"/>
          <p:nvPr/>
        </p:nvSpPr>
        <p:spPr>
          <a:xfrm>
            <a:off x="7729537" y="1851025"/>
            <a:ext cx="3457575" cy="18158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En Terminale</a:t>
            </a:r>
          </a:p>
          <a:p>
            <a:pPr algn="ctr"/>
            <a:r>
              <a:rPr lang="fr-FR" sz="2800" dirty="0"/>
              <a:t>La danse, une expérience de transmission</a:t>
            </a:r>
          </a:p>
        </p:txBody>
      </p:sp>
      <p:sp>
        <p:nvSpPr>
          <p:cNvPr id="7" name="Plus 6">
            <a:extLst>
              <a:ext uri="{FF2B5EF4-FFF2-40B4-BE49-F238E27FC236}">
                <a16:creationId xmlns:a16="http://schemas.microsoft.com/office/drawing/2014/main" id="{0592D700-795B-9868-22CB-683EB85D2BD4}"/>
              </a:ext>
            </a:extLst>
          </p:cNvPr>
          <p:cNvSpPr/>
          <p:nvPr/>
        </p:nvSpPr>
        <p:spPr>
          <a:xfrm>
            <a:off x="5398294" y="3852646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893B24F-5611-106D-96D1-BF5EDBF1D2EA}"/>
              </a:ext>
            </a:extLst>
          </p:cNvPr>
          <p:cNvSpPr txBox="1"/>
          <p:nvPr/>
        </p:nvSpPr>
        <p:spPr>
          <a:xfrm>
            <a:off x="1071563" y="4814888"/>
            <a:ext cx="1028223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Progresser dans sa pratique (maitrise du corps sensible et expressif)</a:t>
            </a:r>
          </a:p>
          <a:p>
            <a:r>
              <a:rPr lang="fr-FR" sz="2400" dirty="0"/>
              <a:t>Expérimenter diverses démarches de création</a:t>
            </a:r>
          </a:p>
          <a:p>
            <a:r>
              <a:rPr lang="fr-FR" sz="2400" dirty="0"/>
              <a:t>Conduire et partager des projets</a:t>
            </a:r>
          </a:p>
          <a:p>
            <a:r>
              <a:rPr lang="fr-FR" sz="2400" dirty="0"/>
              <a:t>Analyse réflexive et ouverture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6665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6777E2-3C37-7C8B-2C72-5D8A4532A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7733" y="490537"/>
            <a:ext cx="5291663" cy="1628775"/>
          </a:xfrm>
        </p:spPr>
        <p:txBody>
          <a:bodyPr anchor="b">
            <a:normAutofit/>
          </a:bodyPr>
          <a:lstStyle/>
          <a:p>
            <a:r>
              <a:rPr lang="fr-FR" sz="4000"/>
              <a:t>Danser et…</a:t>
            </a:r>
          </a:p>
        </p:txBody>
      </p:sp>
      <p:pic>
        <p:nvPicPr>
          <p:cNvPr id="6" name="Image 5" descr="Une image contenant plein air, ciel, chaussures, sol&#10;&#10;Description générée automatiquement">
            <a:extLst>
              <a:ext uri="{FF2B5EF4-FFF2-40B4-BE49-F238E27FC236}">
                <a16:creationId xmlns:a16="http://schemas.microsoft.com/office/drawing/2014/main" id="{23F2C8E5-165B-8FE2-C58A-A0C376B0AD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4516" r="-2" b="17155"/>
          <a:stretch/>
        </p:blipFill>
        <p:spPr>
          <a:xfrm>
            <a:off x="2" y="1587"/>
            <a:ext cx="6095999" cy="6856413"/>
          </a:xfrm>
          <a:custGeom>
            <a:avLst/>
            <a:gdLst/>
            <a:ahLst/>
            <a:cxnLst/>
            <a:rect l="l" t="t" r="r" b="b"/>
            <a:pathLst>
              <a:path w="6649908" h="6856413">
                <a:moveTo>
                  <a:pt x="0" y="0"/>
                </a:moveTo>
                <a:lnTo>
                  <a:pt x="6559859" y="0"/>
                </a:lnTo>
                <a:lnTo>
                  <a:pt x="6572145" y="79394"/>
                </a:lnTo>
                <a:cubicBezTo>
                  <a:pt x="6857782" y="2230562"/>
                  <a:pt x="6243159" y="4473353"/>
                  <a:pt x="6528796" y="6624522"/>
                </a:cubicBezTo>
                <a:lnTo>
                  <a:pt x="6564680" y="6856413"/>
                </a:lnTo>
                <a:lnTo>
                  <a:pt x="0" y="6856413"/>
                </a:lnTo>
                <a:close/>
              </a:path>
            </a:pathLst>
          </a:custGeom>
        </p:spPr>
      </p:pic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35F4EBD6-AED6-B249-FFC1-D60F2E69A8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7731797"/>
              </p:ext>
            </p:extLst>
          </p:nvPr>
        </p:nvGraphicFramePr>
        <p:xfrm>
          <a:off x="6417734" y="2119312"/>
          <a:ext cx="5291663" cy="4248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61901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B4EA0AE1-ECD4-0239-892F-52EC93538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93" y="857363"/>
            <a:ext cx="1947863" cy="59100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latin typeface="+mj-lt"/>
              </a:rPr>
              <a:t>PRATIQUE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5FE2FA88-05F3-5DFA-4037-018D270852D9}"/>
              </a:ext>
            </a:extLst>
          </p:cNvPr>
          <p:cNvSpPr txBox="1">
            <a:spLocks/>
          </p:cNvSpPr>
          <p:nvPr/>
        </p:nvSpPr>
        <p:spPr>
          <a:xfrm>
            <a:off x="726393" y="3133498"/>
            <a:ext cx="2400076" cy="5910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latin typeface="+mj-lt"/>
              </a:rPr>
              <a:t>SPECTACLES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F97B967B-8368-DA0D-BCD6-564FC4105529}"/>
              </a:ext>
            </a:extLst>
          </p:cNvPr>
          <p:cNvSpPr txBox="1">
            <a:spLocks/>
          </p:cNvSpPr>
          <p:nvPr/>
        </p:nvSpPr>
        <p:spPr>
          <a:xfrm>
            <a:off x="612093" y="5114131"/>
            <a:ext cx="4176937" cy="5910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latin typeface="+mj-lt"/>
              </a:rPr>
              <a:t>RECHERCHE</a:t>
            </a:r>
            <a:r>
              <a:rPr lang="fr-FR" dirty="0"/>
              <a:t> -  ANALYSE</a:t>
            </a:r>
          </a:p>
        </p:txBody>
      </p:sp>
      <p:pic>
        <p:nvPicPr>
          <p:cNvPr id="10" name="Image 9" descr="Une image contenant sport, danseur, Danse, Chorégraphie&#10;&#10;Description générée automatiquement">
            <a:extLst>
              <a:ext uri="{FF2B5EF4-FFF2-40B4-BE49-F238E27FC236}">
                <a16:creationId xmlns:a16="http://schemas.microsoft.com/office/drawing/2014/main" id="{8FF42A4F-A680-F171-0AC0-72005D7A13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616" y="263299"/>
            <a:ext cx="3020949" cy="2045435"/>
          </a:xfrm>
          <a:prstGeom prst="rect">
            <a:avLst/>
          </a:prstGeom>
        </p:spPr>
      </p:pic>
      <p:pic>
        <p:nvPicPr>
          <p:cNvPr id="12" name="Image 11" descr="Fans levant les bras à un concert">
            <a:extLst>
              <a:ext uri="{FF2B5EF4-FFF2-40B4-BE49-F238E27FC236}">
                <a16:creationId xmlns:a16="http://schemas.microsoft.com/office/drawing/2014/main" id="{BC75B152-762C-21EB-5A90-20C620D576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379" y="2508760"/>
            <a:ext cx="3364079" cy="2240529"/>
          </a:xfrm>
          <a:prstGeom prst="rect">
            <a:avLst/>
          </a:prstGeom>
        </p:spPr>
      </p:pic>
      <p:pic>
        <p:nvPicPr>
          <p:cNvPr id="14" name="Image 13" descr="Une image contenant texte, clipart, dessin, silhouette&#10;&#10;Description générée automatiquement">
            <a:extLst>
              <a:ext uri="{FF2B5EF4-FFF2-40B4-BE49-F238E27FC236}">
                <a16:creationId xmlns:a16="http://schemas.microsoft.com/office/drawing/2014/main" id="{08F15C31-174A-0C56-7A31-3362D956DA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1387" y="3629025"/>
            <a:ext cx="2775612" cy="297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256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Slide background fill">
            <a:extLst>
              <a:ext uri="{FF2B5EF4-FFF2-40B4-BE49-F238E27FC236}">
                <a16:creationId xmlns:a16="http://schemas.microsoft.com/office/drawing/2014/main" id="{CB49665F-0298-4449-8D2D-209989CB9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Color 2">
            <a:extLst>
              <a:ext uri="{FF2B5EF4-FFF2-40B4-BE49-F238E27FC236}">
                <a16:creationId xmlns:a16="http://schemas.microsoft.com/office/drawing/2014/main" id="{A71EEC14-174A-46FA-B046-474750457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53">
            <a:extLst>
              <a:ext uri="{FF2B5EF4-FFF2-40B4-BE49-F238E27FC236}">
                <a16:creationId xmlns:a16="http://schemas.microsoft.com/office/drawing/2014/main" id="{EEB6CB95-E653-4C6C-AE51-62FD848E8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89" y="-2"/>
            <a:ext cx="3468234" cy="6858000"/>
            <a:chOff x="651279" y="598259"/>
            <a:chExt cx="10889442" cy="5680742"/>
          </a:xfrm>
        </p:grpSpPr>
        <p:sp>
          <p:nvSpPr>
            <p:cNvPr id="79" name="Color">
              <a:extLst>
                <a:ext uri="{FF2B5EF4-FFF2-40B4-BE49-F238E27FC236}">
                  <a16:creationId xmlns:a16="http://schemas.microsoft.com/office/drawing/2014/main" id="{BDD3CB8E-ABA7-4F37-BB2C-64FFD19813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Color">
              <a:extLst>
                <a:ext uri="{FF2B5EF4-FFF2-40B4-BE49-F238E27FC236}">
                  <a16:creationId xmlns:a16="http://schemas.microsoft.com/office/drawing/2014/main" id="{C2CA788A-B2FD-494C-BED0-83E31F6DF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57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82" name="Freeform: Shape 58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3" name="Freeform: Shape 59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4" name="Freeform: Shape 60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5" name="Freeform: Shape 61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6" name="Freeform: Shape 62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7" name="Freeform: Shape 63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8" name="Freeform: Shape 64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5A346305-F4D8-1E14-6D88-E0E6C73FC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325880" y="1947672"/>
            <a:ext cx="5961888" cy="2788920"/>
          </a:xfrm>
        </p:spPr>
        <p:txBody>
          <a:bodyPr anchor="ctr">
            <a:normAutofit/>
          </a:bodyPr>
          <a:lstStyle/>
          <a:p>
            <a:r>
              <a:rPr lang="fr-FR" sz="4800">
                <a:solidFill>
                  <a:schemeClr val="bg1"/>
                </a:solidFill>
              </a:rPr>
              <a:t>La	 pratique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F922F6D1-0BF8-9E2C-DCEF-F68725E2AE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3249281"/>
              </p:ext>
            </p:extLst>
          </p:nvPr>
        </p:nvGraphicFramePr>
        <p:xfrm>
          <a:off x="3794296" y="288758"/>
          <a:ext cx="7559504" cy="6285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3899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3" descr="Ombre d’une personne">
            <a:extLst>
              <a:ext uri="{FF2B5EF4-FFF2-40B4-BE49-F238E27FC236}">
                <a16:creationId xmlns:a16="http://schemas.microsoft.com/office/drawing/2014/main" id="{2922FE6C-B403-90FD-79DD-7AC1A85FF6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300" r="2582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A346305-F4D8-1E14-6D88-E0E6C73FC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267200" cy="1899912"/>
          </a:xfrm>
        </p:spPr>
        <p:txBody>
          <a:bodyPr>
            <a:normAutofit fontScale="90000"/>
          </a:bodyPr>
          <a:lstStyle/>
          <a:p>
            <a:r>
              <a:rPr lang="fr-FR" sz="2200" b="1" dirty="0"/>
              <a:t>11 spectacles:</a:t>
            </a:r>
            <a:br>
              <a:rPr lang="fr-FR" sz="2200" b="1" dirty="0"/>
            </a:br>
            <a:br>
              <a:rPr lang="fr-FR" sz="2200" dirty="0"/>
            </a:br>
            <a:r>
              <a:rPr lang="fr-FR" sz="2200" dirty="0"/>
              <a:t>- 10 à l’Espace Malraux de Chambéry</a:t>
            </a:r>
            <a:br>
              <a:rPr lang="fr-FR" sz="2200" dirty="0"/>
            </a:br>
            <a:br>
              <a:rPr lang="fr-FR" sz="2200" dirty="0"/>
            </a:br>
            <a:r>
              <a:rPr lang="fr-FR" sz="2200" dirty="0"/>
              <a:t>- 1 à la MC2 Grenoble</a:t>
            </a:r>
            <a:br>
              <a:rPr lang="fr-FR" sz="2200" dirty="0"/>
            </a:br>
            <a:endParaRPr lang="fr-FR" sz="2200" dirty="0"/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F922F6D1-0BF8-9E2C-DCEF-F68725E2AE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1014184"/>
              </p:ext>
            </p:extLst>
          </p:nvPr>
        </p:nvGraphicFramePr>
        <p:xfrm>
          <a:off x="838200" y="2434201"/>
          <a:ext cx="3822189" cy="3742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62724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Freeform: Shape 33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B4332FA-AFD7-92D8-1609-1A9B350CF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fr-FR" sz="4000">
                <a:solidFill>
                  <a:srgbClr val="FFFFFF"/>
                </a:solidFill>
              </a:rPr>
              <a:t>Recherche et Analyse</a:t>
            </a:r>
            <a:endParaRPr lang="fr-FR" sz="4000" dirty="0">
              <a:solidFill>
                <a:srgbClr val="FFFFFF"/>
              </a:solidFill>
            </a:endParaRPr>
          </a:p>
        </p:txBody>
      </p:sp>
      <p:graphicFrame>
        <p:nvGraphicFramePr>
          <p:cNvPr id="49" name="Espace réservé du contenu 2">
            <a:extLst>
              <a:ext uri="{FF2B5EF4-FFF2-40B4-BE49-F238E27FC236}">
                <a16:creationId xmlns:a16="http://schemas.microsoft.com/office/drawing/2014/main" id="{077F9081-7E4E-2B1E-8D63-BF038267F0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363181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3240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837543A-6020-4505-A233-C9DB4BF740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6CA0E61-BD59-6368-EF8C-053A6BB42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558489" cy="1325563"/>
          </a:xfrm>
        </p:spPr>
        <p:txBody>
          <a:bodyPr>
            <a:normAutofit/>
          </a:bodyPr>
          <a:lstStyle/>
          <a:p>
            <a:r>
              <a:rPr lang="fr-FR" dirty="0"/>
              <a:t>Carnet de bord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5B16301-FB18-48BA-A6DD-C37CAF6F9A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96784B8-F640-C64D-2ECE-FD9BA78D8D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584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/>
              <a:t>5 parties: 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Spectacles</a:t>
            </a:r>
          </a:p>
          <a:p>
            <a:r>
              <a:rPr lang="fr-FR" dirty="0"/>
              <a:t>Chorégraphes</a:t>
            </a:r>
          </a:p>
          <a:p>
            <a:r>
              <a:rPr lang="fr-FR" dirty="0"/>
              <a:t>Ateliers de pratique</a:t>
            </a:r>
          </a:p>
          <a:p>
            <a:r>
              <a:rPr lang="fr-FR" dirty="0"/>
              <a:t>Ma pratique personnelle</a:t>
            </a:r>
          </a:p>
          <a:p>
            <a:r>
              <a:rPr lang="fr-FR" dirty="0"/>
              <a:t>Recherches personnelles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3C0D90E-074A-4F52-9B11-B52BEF4B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2624479"/>
            <a:ext cx="812427" cy="812427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Block Arc 13">
            <a:extLst>
              <a:ext uri="{FF2B5EF4-FFF2-40B4-BE49-F238E27FC236}">
                <a16:creationId xmlns:a16="http://schemas.microsoft.com/office/drawing/2014/main" id="{CABBD4C1-E6F8-46F6-8152-A8A97490B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912417" y="1218531"/>
            <a:ext cx="2387600" cy="238760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A5EF5-1FE9-4BF9-83BB-269BCDDF6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0"/>
            <a:ext cx="2315251" cy="1550992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B3BCACB-5880-460B-9606-8C433A9AF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24638" y="1331572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8853921-7BC9-4BDE-ACAB-133C683C8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05550" y="4112081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09192968-3AE7-4470-A61C-97294BB92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92895">
            <a:off x="6086940" y="4145122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AB72E55-43E4-4356-BFE8-E2102CB0B5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4962670"/>
            <a:ext cx="2643352" cy="1895331"/>
          </a:xfrm>
          <a:custGeom>
            <a:avLst/>
            <a:gdLst>
              <a:gd name="connsiteX0" fmla="*/ 1321676 w 2643352"/>
              <a:gd name="connsiteY0" fmla="*/ 0 h 1895331"/>
              <a:gd name="connsiteX1" fmla="*/ 2643352 w 2643352"/>
              <a:gd name="connsiteY1" fmla="*/ 1321676 h 1895331"/>
              <a:gd name="connsiteX2" fmla="*/ 2539488 w 2643352"/>
              <a:gd name="connsiteY2" fmla="*/ 1836132 h 1895331"/>
              <a:gd name="connsiteX3" fmla="*/ 2510970 w 2643352"/>
              <a:gd name="connsiteY3" fmla="*/ 1895331 h 1895331"/>
              <a:gd name="connsiteX4" fmla="*/ 132382 w 2643352"/>
              <a:gd name="connsiteY4" fmla="*/ 1895331 h 1895331"/>
              <a:gd name="connsiteX5" fmla="*/ 103864 w 2643352"/>
              <a:gd name="connsiteY5" fmla="*/ 1836132 h 1895331"/>
              <a:gd name="connsiteX6" fmla="*/ 0 w 2643352"/>
              <a:gd name="connsiteY6" fmla="*/ 1321676 h 1895331"/>
              <a:gd name="connsiteX7" fmla="*/ 1321676 w 2643352"/>
              <a:gd name="connsiteY7" fmla="*/ 0 h 18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3352" h="1895331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523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3F66D4D-180A-6E8A-C322-C3237D22B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9" y="723898"/>
            <a:ext cx="6002110" cy="1495425"/>
          </a:xfrm>
        </p:spPr>
        <p:txBody>
          <a:bodyPr>
            <a:normAutofit/>
          </a:bodyPr>
          <a:lstStyle/>
          <a:p>
            <a:r>
              <a:rPr lang="fr-FR" sz="4000"/>
              <a:t>Des outils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1AD3C0-56AF-86EC-411B-0BF1CBDE7A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1815" r="14859"/>
          <a:stretch/>
        </p:blipFill>
        <p:spPr>
          <a:xfrm>
            <a:off x="7199440" y="10"/>
            <a:ext cx="4992560" cy="6857990"/>
          </a:xfrm>
          <a:prstGeom prst="rect">
            <a:avLst/>
          </a:prstGeom>
          <a:effectLst/>
        </p:spPr>
      </p:pic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8689C614-CF92-C7D9-05D9-291C4FFE73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5173316"/>
              </p:ext>
            </p:extLst>
          </p:nvPr>
        </p:nvGraphicFramePr>
        <p:xfrm>
          <a:off x="836680" y="2405067"/>
          <a:ext cx="6002110" cy="37290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07076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5A5DE17-A5CE-31D1-B9AB-96D3AC29D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FR" sz="4000" dirty="0">
                <a:solidFill>
                  <a:srgbClr val="FFFFFF"/>
                </a:solidFill>
              </a:rPr>
              <a:t>EVALUATION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32E9EA-14AA-B6EB-9146-267CED54DF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4957526"/>
          </a:xfrm>
        </p:spPr>
        <p:txBody>
          <a:bodyPr anchor="ctr">
            <a:normAutofit/>
          </a:bodyPr>
          <a:lstStyle/>
          <a:p>
            <a:r>
              <a:rPr lang="fr-FR" sz="2400" b="1" dirty="0"/>
              <a:t>À chaque semestre: </a:t>
            </a:r>
          </a:p>
          <a:p>
            <a:pPr marL="0" indent="0">
              <a:buNone/>
            </a:pPr>
            <a:endParaRPr lang="fr-FR" sz="2400" b="1" dirty="0"/>
          </a:p>
          <a:p>
            <a:pPr lvl="1"/>
            <a:r>
              <a:rPr lang="fr-FR" dirty="0"/>
              <a:t> rendre le carnet de bord avec:</a:t>
            </a:r>
          </a:p>
          <a:p>
            <a:pPr lvl="2"/>
            <a:r>
              <a:rPr lang="fr-FR" dirty="0"/>
              <a:t>Analyses de spectacles</a:t>
            </a:r>
          </a:p>
          <a:p>
            <a:pPr lvl="2"/>
            <a:r>
              <a:rPr lang="fr-FR" dirty="0"/>
              <a:t>Bilan des ateliers de pratique</a:t>
            </a:r>
          </a:p>
          <a:p>
            <a:pPr lvl="2"/>
            <a:r>
              <a:rPr lang="fr-FR" dirty="0"/>
              <a:t>Bilan des rencontres UNSS, des expériences</a:t>
            </a:r>
          </a:p>
          <a:p>
            <a:pPr lvl="2"/>
            <a:r>
              <a:rPr lang="fr-FR" dirty="0"/>
              <a:t>Analyse de sa pratique</a:t>
            </a:r>
          </a:p>
          <a:p>
            <a:pPr marL="914400" lvl="2" indent="0">
              <a:buNone/>
            </a:pPr>
            <a:endParaRPr lang="fr-FR" dirty="0"/>
          </a:p>
          <a:p>
            <a:pPr lvl="1"/>
            <a:r>
              <a:rPr lang="fr-FR" dirty="0"/>
              <a:t>bilan par compétences  + note (1ères et terminales)</a:t>
            </a:r>
          </a:p>
          <a:p>
            <a:endParaRPr lang="fr-FR" sz="2000" dirty="0"/>
          </a:p>
        </p:txBody>
      </p:sp>
      <p:pic>
        <p:nvPicPr>
          <p:cNvPr id="6" name="Image 5" descr="Quatre livres">
            <a:extLst>
              <a:ext uri="{FF2B5EF4-FFF2-40B4-BE49-F238E27FC236}">
                <a16:creationId xmlns:a16="http://schemas.microsoft.com/office/drawing/2014/main" id="{13121E90-5BE4-DC77-EC3F-0461B739F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1441" y="4700588"/>
            <a:ext cx="2884165" cy="178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6716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329</Words>
  <Application>Microsoft Macintosh PowerPoint</Application>
  <PresentationFormat>Grand écran</PresentationFormat>
  <Paragraphs>71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Thème Office</vt:lpstr>
      <vt:lpstr>Option danse 2025-26</vt:lpstr>
      <vt:lpstr>Danser et…</vt:lpstr>
      <vt:lpstr>Présentation PowerPoint</vt:lpstr>
      <vt:lpstr>La  pratique</vt:lpstr>
      <vt:lpstr>11 spectacles:  - 10 à l’Espace Malraux de Chambéry  - 1 à la MC2 Grenoble </vt:lpstr>
      <vt:lpstr>Recherche et Analyse</vt:lpstr>
      <vt:lpstr>Carnet de bord</vt:lpstr>
      <vt:lpstr>Des outils</vt:lpstr>
      <vt:lpstr>EVALUATION </vt:lpstr>
      <vt:lpstr>Au bac</vt:lpstr>
      <vt:lpstr>Les programmes: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 bertrand</dc:creator>
  <cp:lastModifiedBy>Eric bertrand</cp:lastModifiedBy>
  <cp:revision>10</cp:revision>
  <dcterms:created xsi:type="dcterms:W3CDTF">2024-09-01T14:21:33Z</dcterms:created>
  <dcterms:modified xsi:type="dcterms:W3CDTF">2025-07-30T21:35:23Z</dcterms:modified>
</cp:coreProperties>
</file>